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diagrams/quickStyle3.xml" ContentType="application/vnd.openxmlformats-officedocument.drawingml.diagramStyl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diagrams/layout8.xml" ContentType="application/vnd.openxmlformats-officedocument.drawingml.diagramLayout+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4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70.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5"/>
  </p:notesMasterIdLst>
  <p:sldIdLst>
    <p:sldId id="341" r:id="rId2"/>
    <p:sldId id="452" r:id="rId3"/>
    <p:sldId id="263" r:id="rId4"/>
    <p:sldId id="342" r:id="rId5"/>
    <p:sldId id="265" r:id="rId6"/>
    <p:sldId id="333" r:id="rId7"/>
    <p:sldId id="422" r:id="rId8"/>
    <p:sldId id="416" r:id="rId9"/>
    <p:sldId id="398" r:id="rId10"/>
    <p:sldId id="313" r:id="rId11"/>
    <p:sldId id="464" r:id="rId12"/>
    <p:sldId id="447" r:id="rId13"/>
    <p:sldId id="314" r:id="rId14"/>
    <p:sldId id="442" r:id="rId15"/>
    <p:sldId id="396" r:id="rId16"/>
    <p:sldId id="423" r:id="rId17"/>
    <p:sldId id="441" r:id="rId18"/>
    <p:sldId id="315" r:id="rId19"/>
    <p:sldId id="400" r:id="rId20"/>
    <p:sldId id="448" r:id="rId21"/>
    <p:sldId id="402" r:id="rId22"/>
    <p:sldId id="316" r:id="rId23"/>
    <p:sldId id="403" r:id="rId24"/>
    <p:sldId id="404" r:id="rId25"/>
    <p:sldId id="405" r:id="rId26"/>
    <p:sldId id="406" r:id="rId27"/>
    <p:sldId id="409" r:id="rId28"/>
    <p:sldId id="463" r:id="rId29"/>
    <p:sldId id="397" r:id="rId30"/>
    <p:sldId id="408" r:id="rId31"/>
    <p:sldId id="379" r:id="rId32"/>
    <p:sldId id="407" r:id="rId33"/>
    <p:sldId id="465" r:id="rId34"/>
    <p:sldId id="424" r:id="rId35"/>
    <p:sldId id="303" r:id="rId36"/>
    <p:sldId id="327" r:id="rId37"/>
    <p:sldId id="348" r:id="rId38"/>
    <p:sldId id="390" r:id="rId39"/>
    <p:sldId id="349" r:id="rId40"/>
    <p:sldId id="363" r:id="rId41"/>
    <p:sldId id="364" r:id="rId42"/>
    <p:sldId id="365" r:id="rId43"/>
    <p:sldId id="366" r:id="rId44"/>
    <p:sldId id="425" r:id="rId45"/>
    <p:sldId id="329" r:id="rId46"/>
    <p:sldId id="435" r:id="rId47"/>
    <p:sldId id="436" r:id="rId48"/>
    <p:sldId id="437" r:id="rId49"/>
    <p:sldId id="354" r:id="rId50"/>
    <p:sldId id="340" r:id="rId51"/>
    <p:sldId id="434" r:id="rId52"/>
    <p:sldId id="426" r:id="rId53"/>
    <p:sldId id="428" r:id="rId54"/>
    <p:sldId id="324" r:id="rId55"/>
    <p:sldId id="357" r:id="rId56"/>
    <p:sldId id="382" r:id="rId57"/>
    <p:sldId id="383" r:id="rId58"/>
    <p:sldId id="427" r:id="rId59"/>
    <p:sldId id="358" r:id="rId60"/>
    <p:sldId id="457" r:id="rId61"/>
    <p:sldId id="458" r:id="rId62"/>
    <p:sldId id="359" r:id="rId63"/>
    <p:sldId id="360" r:id="rId64"/>
    <p:sldId id="337" r:id="rId65"/>
    <p:sldId id="362" r:id="rId66"/>
    <p:sldId id="459" r:id="rId67"/>
    <p:sldId id="460" r:id="rId68"/>
    <p:sldId id="391" r:id="rId69"/>
    <p:sldId id="356" r:id="rId70"/>
    <p:sldId id="392" r:id="rId71"/>
    <p:sldId id="410" r:id="rId72"/>
    <p:sldId id="393" r:id="rId73"/>
    <p:sldId id="394" r:id="rId74"/>
    <p:sldId id="456" r:id="rId75"/>
    <p:sldId id="371" r:id="rId76"/>
    <p:sldId id="320" r:id="rId77"/>
    <p:sldId id="319" r:id="rId78"/>
    <p:sldId id="449" r:id="rId79"/>
    <p:sldId id="450" r:id="rId80"/>
    <p:sldId id="321" r:id="rId81"/>
    <p:sldId id="322" r:id="rId82"/>
    <p:sldId id="372" r:id="rId83"/>
    <p:sldId id="412" r:id="rId84"/>
    <p:sldId id="413" r:id="rId85"/>
    <p:sldId id="461" r:id="rId86"/>
    <p:sldId id="389" r:id="rId87"/>
    <p:sldId id="374" r:id="rId88"/>
    <p:sldId id="375" r:id="rId89"/>
    <p:sldId id="331" r:id="rId90"/>
    <p:sldId id="285" r:id="rId91"/>
    <p:sldId id="414" r:id="rId92"/>
    <p:sldId id="415" r:id="rId93"/>
    <p:sldId id="386" r:id="rId94"/>
    <p:sldId id="387" r:id="rId95"/>
    <p:sldId id="381" r:id="rId96"/>
    <p:sldId id="388" r:id="rId97"/>
    <p:sldId id="384" r:id="rId98"/>
    <p:sldId id="385" r:id="rId99"/>
    <p:sldId id="462" r:id="rId100"/>
    <p:sldId id="344" r:id="rId101"/>
    <p:sldId id="370" r:id="rId102"/>
    <p:sldId id="308" r:id="rId103"/>
    <p:sldId id="361"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FF"/>
    <a:srgbClr val="00FF00"/>
    <a:srgbClr val="FF0000"/>
    <a:srgbClr val="0BCEFF"/>
    <a:srgbClr val="BF0000"/>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8196" autoAdjust="0"/>
    <p:restoredTop sz="80048" autoAdjust="0"/>
  </p:normalViewPr>
  <p:slideViewPr>
    <p:cSldViewPr>
      <p:cViewPr varScale="1">
        <p:scale>
          <a:sx n="72" d="100"/>
          <a:sy n="72" d="100"/>
        </p:scale>
        <p:origin x="-552" y="-90"/>
      </p:cViewPr>
      <p:guideLst>
        <p:guide orient="horz" pos="2160"/>
        <p:guide pos="2880"/>
      </p:guideLst>
    </p:cSldViewPr>
  </p:slideViewPr>
  <p:outlineViewPr>
    <p:cViewPr>
      <p:scale>
        <a:sx n="33" d="100"/>
        <a:sy n="33" d="100"/>
      </p:scale>
      <p:origin x="0" y="1247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100" d="100"/>
        <a:sy n="100" d="100"/>
      </p:scale>
      <p:origin x="0" y="3804"/>
    </p:cViewPr>
  </p:sorterViewPr>
  <p:notesViewPr>
    <p:cSldViewPr>
      <p:cViewPr varScale="1">
        <p:scale>
          <a:sx n="69" d="100"/>
          <a:sy n="69" d="100"/>
        </p:scale>
        <p:origin x="-204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8" Type="http://schemas.openxmlformats.org/officeDocument/2006/relationships/slide" Target="slides/slide79.xml"/><Relationship Id="rId13" Type="http://schemas.openxmlformats.org/officeDocument/2006/relationships/slide" Target="slides/slide92.xml"/><Relationship Id="rId3" Type="http://schemas.openxmlformats.org/officeDocument/2006/relationships/slide" Target="slides/slide54.xml"/><Relationship Id="rId7" Type="http://schemas.openxmlformats.org/officeDocument/2006/relationships/slide" Target="slides/slide78.xml"/><Relationship Id="rId12" Type="http://schemas.openxmlformats.org/officeDocument/2006/relationships/slide" Target="slides/slide91.xml"/><Relationship Id="rId2" Type="http://schemas.openxmlformats.org/officeDocument/2006/relationships/slide" Target="slides/slide32.xml"/><Relationship Id="rId1" Type="http://schemas.openxmlformats.org/officeDocument/2006/relationships/slide" Target="slides/slide5.xml"/><Relationship Id="rId6" Type="http://schemas.openxmlformats.org/officeDocument/2006/relationships/slide" Target="slides/slide77.xml"/><Relationship Id="rId11" Type="http://schemas.openxmlformats.org/officeDocument/2006/relationships/slide" Target="slides/slide90.xml"/><Relationship Id="rId5" Type="http://schemas.openxmlformats.org/officeDocument/2006/relationships/slide" Target="slides/slide65.xml"/><Relationship Id="rId15" Type="http://schemas.openxmlformats.org/officeDocument/2006/relationships/slide" Target="slides/slide102.xml"/><Relationship Id="rId10" Type="http://schemas.openxmlformats.org/officeDocument/2006/relationships/slide" Target="slides/slide81.xml"/><Relationship Id="rId4" Type="http://schemas.openxmlformats.org/officeDocument/2006/relationships/slide" Target="slides/slide64.xml"/><Relationship Id="rId9" Type="http://schemas.openxmlformats.org/officeDocument/2006/relationships/slide" Target="slides/slide80.xml"/><Relationship Id="rId14" Type="http://schemas.openxmlformats.org/officeDocument/2006/relationships/slide" Target="slides/slide99.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C13B5-C048-4925-827A-A7D64BC39F1D}" type="doc">
      <dgm:prSet loTypeId="urn:microsoft.com/office/officeart/2005/8/layout/hierarchy2" loCatId="hierarchy" qsTypeId="urn:microsoft.com/office/officeart/2005/8/quickstyle/simple3" qsCatId="simple" csTypeId="urn:microsoft.com/office/officeart/2005/8/colors/accent1_1" csCatId="accent1" phldr="1"/>
      <dgm:spPr/>
      <dgm:t>
        <a:bodyPr/>
        <a:lstStyle/>
        <a:p>
          <a:endParaRPr lang="en-US"/>
        </a:p>
      </dgm:t>
    </dgm:pt>
    <dgm:pt modelId="{BF2385B7-1A71-4460-B16D-659A62A80BB0}">
      <dgm:prSet phldrT="[Text]" custT="1"/>
      <dgm:spPr/>
      <dgm:t>
        <a:bodyPr/>
        <a:lstStyle/>
        <a:p>
          <a:r>
            <a:rPr lang="en-US" sz="2000" b="1" dirty="0" err="1" smtClean="0"/>
            <a:t>prs</a:t>
          </a:r>
          <a:endParaRPr lang="en-US" sz="2000" b="1" dirty="0"/>
        </a:p>
      </dgm:t>
    </dgm:pt>
    <dgm:pt modelId="{BAA82E5C-F133-4872-AA19-6B3BA7B50BA5}" type="parTrans" cxnId="{743173D5-FF2D-41F5-9D67-F767C5D98FB4}">
      <dgm:prSet/>
      <dgm:spPr/>
      <dgm:t>
        <a:bodyPr/>
        <a:lstStyle/>
        <a:p>
          <a:endParaRPr lang="en-US" sz="2000" b="1"/>
        </a:p>
      </dgm:t>
    </dgm:pt>
    <dgm:pt modelId="{6BE864C2-FDE5-4740-B760-75D8BA2F5CAA}" type="sibTrans" cxnId="{743173D5-FF2D-41F5-9D67-F767C5D98FB4}">
      <dgm:prSet/>
      <dgm:spPr/>
      <dgm:t>
        <a:bodyPr/>
        <a:lstStyle/>
        <a:p>
          <a:endParaRPr lang="en-US" sz="2000" b="1"/>
        </a:p>
      </dgm:t>
    </dgm:pt>
    <dgm:pt modelId="{6AB3558B-D569-421B-9C78-0E564CE3E452}">
      <dgm:prSet phldrT="[Text]" custT="1"/>
      <dgm:spPr/>
      <dgm:t>
        <a:bodyPr/>
        <a:lstStyle/>
        <a:p>
          <a:r>
            <a:rPr lang="en-US" sz="2000" b="1" dirty="0" err="1" smtClean="0"/>
            <a:t>prs_plr_kill</a:t>
          </a:r>
          <a:endParaRPr lang="en-US" sz="2000" b="1" dirty="0"/>
        </a:p>
      </dgm:t>
    </dgm:pt>
    <dgm:pt modelId="{0B9A749C-A93E-49DF-B0DB-1B792D922D72}" type="parTrans" cxnId="{3945984C-5967-4B44-9A9B-CE2B558182F3}">
      <dgm:prSet custT="1"/>
      <dgm:spPr/>
      <dgm:t>
        <a:bodyPr/>
        <a:lstStyle/>
        <a:p>
          <a:endParaRPr lang="en-US" sz="2000" b="1"/>
        </a:p>
      </dgm:t>
    </dgm:pt>
    <dgm:pt modelId="{3326ADFF-0D6F-40AB-876E-759023181D92}" type="sibTrans" cxnId="{3945984C-5967-4B44-9A9B-CE2B558182F3}">
      <dgm:prSet/>
      <dgm:spPr/>
      <dgm:t>
        <a:bodyPr/>
        <a:lstStyle/>
        <a:p>
          <a:endParaRPr lang="en-US" sz="2000" b="1"/>
        </a:p>
      </dgm:t>
    </dgm:pt>
    <dgm:pt modelId="{2A8EDE81-8D1E-4A92-ADC8-5AD4A566FCC8}">
      <dgm:prSet phldrT="[Text]" custT="1"/>
      <dgm:spPr/>
      <dgm:t>
        <a:bodyPr/>
        <a:lstStyle/>
        <a:p>
          <a:r>
            <a:rPr lang="en-US" sz="2000" b="1" dirty="0" err="1" smtClean="0"/>
            <a:t>prs_plr_kll_blt</a:t>
          </a:r>
          <a:endParaRPr lang="en-US" sz="2000" b="1" dirty="0"/>
        </a:p>
      </dgm:t>
    </dgm:pt>
    <dgm:pt modelId="{69607FA0-52A7-4597-AF9C-C2D20384725D}" type="parTrans" cxnId="{C5A49D13-5FFD-49C0-9581-1D8EC0CE7763}">
      <dgm:prSet custT="1"/>
      <dgm:spPr/>
      <dgm:t>
        <a:bodyPr/>
        <a:lstStyle/>
        <a:p>
          <a:endParaRPr lang="en-US" sz="2000" b="1"/>
        </a:p>
      </dgm:t>
    </dgm:pt>
    <dgm:pt modelId="{43D09F4F-D5F6-4A97-AEED-E0FE59412EF0}" type="sibTrans" cxnId="{C5A49D13-5FFD-49C0-9581-1D8EC0CE7763}">
      <dgm:prSet/>
      <dgm:spPr/>
      <dgm:t>
        <a:bodyPr/>
        <a:lstStyle/>
        <a:p>
          <a:endParaRPr lang="en-US" sz="2000" b="1"/>
        </a:p>
      </dgm:t>
    </dgm:pt>
    <dgm:pt modelId="{9FF06CD0-518C-4527-B7DD-E654F4F903F8}">
      <dgm:prSet phldrT="[Text]" custT="1"/>
      <dgm:spPr/>
      <dgm:t>
        <a:bodyPr/>
        <a:lstStyle/>
        <a:p>
          <a:r>
            <a:rPr lang="en-US" sz="2000" b="1" dirty="0" err="1" smtClean="0"/>
            <a:t>prs_plr_arb</a:t>
          </a:r>
          <a:endParaRPr lang="en-US" sz="2000" b="1" dirty="0"/>
        </a:p>
      </dgm:t>
    </dgm:pt>
    <dgm:pt modelId="{F773FD33-6D69-4D13-B9A4-99B615E38B9A}" type="parTrans" cxnId="{96C51950-5388-4136-83D8-A0F01E283467}">
      <dgm:prSet/>
      <dgm:spPr/>
      <dgm:t>
        <a:bodyPr/>
        <a:lstStyle/>
        <a:p>
          <a:endParaRPr lang="en-US" sz="2000" b="1"/>
        </a:p>
      </dgm:t>
    </dgm:pt>
    <dgm:pt modelId="{EF4DE3B4-CAC0-47E6-B38E-B1655CF4DEB1}" type="sibTrans" cxnId="{96C51950-5388-4136-83D8-A0F01E283467}">
      <dgm:prSet/>
      <dgm:spPr/>
      <dgm:t>
        <a:bodyPr/>
        <a:lstStyle/>
        <a:p>
          <a:endParaRPr lang="en-US" sz="2000" b="1"/>
        </a:p>
      </dgm:t>
    </dgm:pt>
    <dgm:pt modelId="{645AFF5A-0881-46CD-AEA9-7430A35EFE7C}">
      <dgm:prSet phldrT="[Text]" custT="1"/>
      <dgm:spPr/>
      <dgm:t>
        <a:bodyPr/>
        <a:lstStyle/>
        <a:p>
          <a:r>
            <a:rPr lang="en-US" sz="2000" b="1" dirty="0" err="1" smtClean="0"/>
            <a:t>prs_plr_mc</a:t>
          </a:r>
          <a:endParaRPr lang="en-US" sz="2000" b="1" dirty="0"/>
        </a:p>
      </dgm:t>
    </dgm:pt>
    <dgm:pt modelId="{C41576CA-2B76-4C03-9736-C7A28F19DBDD}" type="parTrans" cxnId="{752EBDDD-FD02-4FBB-A612-3974355E0F07}">
      <dgm:prSet/>
      <dgm:spPr/>
      <dgm:t>
        <a:bodyPr/>
        <a:lstStyle/>
        <a:p>
          <a:endParaRPr lang="en-US" sz="2000" b="1"/>
        </a:p>
      </dgm:t>
    </dgm:pt>
    <dgm:pt modelId="{5D6E2BF3-F0CE-4FF0-9D80-F56961B0B2A2}" type="sibTrans" cxnId="{752EBDDD-FD02-4FBB-A612-3974355E0F07}">
      <dgm:prSet/>
      <dgm:spPr/>
      <dgm:t>
        <a:bodyPr/>
        <a:lstStyle/>
        <a:p>
          <a:endParaRPr lang="en-US" sz="2000" b="1"/>
        </a:p>
      </dgm:t>
    </dgm:pt>
    <dgm:pt modelId="{8F011872-0A9E-4532-83C9-057807B991B3}">
      <dgm:prSet phldrT="[Text]" custT="1"/>
      <dgm:spPr/>
      <dgm:t>
        <a:bodyPr/>
        <a:lstStyle/>
        <a:p>
          <a:r>
            <a:rPr lang="en-US" sz="2000" b="1" dirty="0" err="1" smtClean="0"/>
            <a:t>prs_plr_kll_lots</a:t>
          </a:r>
          <a:endParaRPr lang="en-US" sz="2000" b="1" dirty="0"/>
        </a:p>
      </dgm:t>
    </dgm:pt>
    <dgm:pt modelId="{7210E2A8-0018-4A0A-A0AE-302B37E9BA7B}" type="parTrans" cxnId="{7226ABC5-A674-4BA1-9589-FAFB198FA1D7}">
      <dgm:prSet/>
      <dgm:spPr/>
      <dgm:t>
        <a:bodyPr/>
        <a:lstStyle/>
        <a:p>
          <a:endParaRPr lang="en-US" sz="2000" b="1"/>
        </a:p>
      </dgm:t>
    </dgm:pt>
    <dgm:pt modelId="{5B02670C-8087-4BCE-B382-4C7C95C3CADF}" type="sibTrans" cxnId="{7226ABC5-A674-4BA1-9589-FAFB198FA1D7}">
      <dgm:prSet/>
      <dgm:spPr/>
      <dgm:t>
        <a:bodyPr/>
        <a:lstStyle/>
        <a:p>
          <a:endParaRPr lang="en-US" sz="2000" b="1"/>
        </a:p>
      </dgm:t>
    </dgm:pt>
    <dgm:pt modelId="{590771BF-6F73-45DB-AD40-D209BC83FAAC}">
      <dgm:prSet phldrT="[Text]" custT="1"/>
      <dgm:spPr/>
      <dgm:t>
        <a:bodyPr/>
        <a:lstStyle/>
        <a:p>
          <a:r>
            <a:rPr lang="en-US" sz="2000" b="1" dirty="0" err="1" smtClean="0"/>
            <a:t>prs_plr_sniping</a:t>
          </a:r>
          <a:endParaRPr lang="en-US" sz="2000" b="1" dirty="0"/>
        </a:p>
      </dgm:t>
    </dgm:pt>
    <dgm:pt modelId="{5E56AA15-84BB-4EC5-9896-5C7120C8CD39}" type="parTrans" cxnId="{56233706-0BA8-46CF-95C0-192F97954B04}">
      <dgm:prSet/>
      <dgm:spPr/>
      <dgm:t>
        <a:bodyPr/>
        <a:lstStyle/>
        <a:p>
          <a:endParaRPr lang="en-US" sz="2000" b="1"/>
        </a:p>
      </dgm:t>
    </dgm:pt>
    <dgm:pt modelId="{ACD50525-0C15-4E0F-8417-96DE0E40709D}" type="sibTrans" cxnId="{56233706-0BA8-46CF-95C0-192F97954B04}">
      <dgm:prSet/>
      <dgm:spPr/>
      <dgm:t>
        <a:bodyPr/>
        <a:lstStyle/>
        <a:p>
          <a:endParaRPr lang="en-US" sz="2000" b="1"/>
        </a:p>
      </dgm:t>
    </dgm:pt>
    <dgm:pt modelId="{597BA0E5-3891-4BE5-8603-8DCFE9BC2898}">
      <dgm:prSet phldrT="[Text]" custT="1"/>
      <dgm:spPr/>
      <dgm:t>
        <a:bodyPr/>
        <a:lstStyle/>
        <a:p>
          <a:r>
            <a:rPr lang="en-US" sz="2000" b="1" dirty="0" err="1" smtClean="0"/>
            <a:t>prs_plr_kll_mjr</a:t>
          </a:r>
          <a:endParaRPr lang="en-US" sz="2000" b="1" dirty="0"/>
        </a:p>
      </dgm:t>
    </dgm:pt>
    <dgm:pt modelId="{9155AF1D-8FD3-4B07-A22A-903F2AB5BA49}" type="parTrans" cxnId="{B104D2EE-08FC-4719-89F8-D1D1405DD7D3}">
      <dgm:prSet custT="1"/>
      <dgm:spPr/>
      <dgm:t>
        <a:bodyPr/>
        <a:lstStyle/>
        <a:p>
          <a:endParaRPr lang="en-US" sz="2000" b="1"/>
        </a:p>
      </dgm:t>
    </dgm:pt>
    <dgm:pt modelId="{EEE82700-6457-4C88-B89D-4F341D8E7C36}" type="sibTrans" cxnId="{B104D2EE-08FC-4719-89F8-D1D1405DD7D3}">
      <dgm:prSet/>
      <dgm:spPr/>
      <dgm:t>
        <a:bodyPr/>
        <a:lstStyle/>
        <a:p>
          <a:endParaRPr lang="en-US" sz="2000" b="1"/>
        </a:p>
      </dgm:t>
    </dgm:pt>
    <dgm:pt modelId="{3BA7658D-49A6-4C01-8871-26425A67F1EE}">
      <dgm:prSet phldrT="[Text]" custT="1"/>
      <dgm:spPr/>
      <dgm:t>
        <a:bodyPr/>
        <a:lstStyle/>
        <a:p>
          <a:r>
            <a:rPr lang="en-US" sz="2000" b="1" dirty="0" err="1" smtClean="0"/>
            <a:t>prs_plr_kll_vcl_bmp</a:t>
          </a:r>
          <a:endParaRPr lang="en-US" sz="2000" b="1" dirty="0"/>
        </a:p>
      </dgm:t>
    </dgm:pt>
    <dgm:pt modelId="{32216664-1788-404C-A43E-A4636B989A08}" type="parTrans" cxnId="{DAAD81D7-F0B5-4C4B-9291-0473C8A087CB}">
      <dgm:prSet custT="1"/>
      <dgm:spPr/>
      <dgm:t>
        <a:bodyPr/>
        <a:lstStyle/>
        <a:p>
          <a:endParaRPr lang="en-US" sz="2000" b="1"/>
        </a:p>
      </dgm:t>
    </dgm:pt>
    <dgm:pt modelId="{432EFD4F-3271-4F73-BDAE-2EAEA10E174D}" type="sibTrans" cxnId="{DAAD81D7-F0B5-4C4B-9291-0473C8A087CB}">
      <dgm:prSet/>
      <dgm:spPr/>
      <dgm:t>
        <a:bodyPr/>
        <a:lstStyle/>
        <a:p>
          <a:endParaRPr lang="en-US" sz="2000" b="1"/>
        </a:p>
      </dgm:t>
    </dgm:pt>
    <dgm:pt modelId="{0A3DC817-EBD0-49E5-9BC0-EA343B25DF5D}">
      <dgm:prSet phldrT="[Text]" custT="1"/>
      <dgm:spPr/>
      <dgm:t>
        <a:bodyPr/>
        <a:lstStyle/>
        <a:p>
          <a:r>
            <a:rPr lang="en-US" sz="2000" b="1" dirty="0" err="1" smtClean="0"/>
            <a:t>prs_plr_kll_wmelee</a:t>
          </a:r>
          <a:endParaRPr lang="en-US" sz="2000" b="1" dirty="0"/>
        </a:p>
      </dgm:t>
    </dgm:pt>
    <dgm:pt modelId="{3F1490C9-DAF8-41E4-B553-9E4B76677256}" type="parTrans" cxnId="{1E46B0D1-C969-4C29-BBA3-7F79CA010421}">
      <dgm:prSet custT="1"/>
      <dgm:spPr/>
      <dgm:t>
        <a:bodyPr/>
        <a:lstStyle/>
        <a:p>
          <a:endParaRPr lang="en-US" sz="2000" b="1"/>
        </a:p>
      </dgm:t>
    </dgm:pt>
    <dgm:pt modelId="{687D99E5-ED6B-4A37-A65B-492E4BAE2921}" type="sibTrans" cxnId="{1E46B0D1-C969-4C29-BBA3-7F79CA010421}">
      <dgm:prSet/>
      <dgm:spPr/>
      <dgm:t>
        <a:bodyPr/>
        <a:lstStyle/>
        <a:p>
          <a:endParaRPr lang="en-US" sz="2000" b="1"/>
        </a:p>
      </dgm:t>
    </dgm:pt>
    <dgm:pt modelId="{50653A58-0957-4D1E-B121-5D8D3BC47AB8}">
      <dgm:prSet phldrT="[Text]" custT="1"/>
      <dgm:spPr/>
      <dgm:t>
        <a:bodyPr/>
        <a:lstStyle/>
        <a:p>
          <a:r>
            <a:rPr lang="en-US" sz="2000" b="1" dirty="0" err="1" smtClean="0"/>
            <a:t>prs_plr_gdgrnd</a:t>
          </a:r>
          <a:endParaRPr lang="en-US" sz="2000" b="1" dirty="0"/>
        </a:p>
      </dgm:t>
    </dgm:pt>
    <dgm:pt modelId="{F91B9352-38AC-4CD2-A5B9-1E641BF792E8}" type="sibTrans" cxnId="{1BC9D633-5470-42D1-AB7E-D215A1F879CC}">
      <dgm:prSet/>
      <dgm:spPr/>
      <dgm:t>
        <a:bodyPr/>
        <a:lstStyle/>
        <a:p>
          <a:endParaRPr lang="en-US" sz="2000" b="1"/>
        </a:p>
      </dgm:t>
    </dgm:pt>
    <dgm:pt modelId="{27AA9C69-5B12-4938-9B97-741CBEF2A2C9}" type="parTrans" cxnId="{1BC9D633-5470-42D1-AB7E-D215A1F879CC}">
      <dgm:prSet custT="1"/>
      <dgm:spPr/>
      <dgm:t>
        <a:bodyPr/>
        <a:lstStyle/>
        <a:p>
          <a:endParaRPr lang="en-US" sz="2000" b="1"/>
        </a:p>
      </dgm:t>
    </dgm:pt>
    <dgm:pt modelId="{8C0A2B06-6AE3-46D4-853C-6E9FD4BF581A}" type="pres">
      <dgm:prSet presAssocID="{F77C13B5-C048-4925-827A-A7D64BC39F1D}" presName="diagram" presStyleCnt="0">
        <dgm:presLayoutVars>
          <dgm:chPref val="1"/>
          <dgm:dir/>
          <dgm:animOne val="branch"/>
          <dgm:animLvl val="lvl"/>
          <dgm:resizeHandles val="exact"/>
        </dgm:presLayoutVars>
      </dgm:prSet>
      <dgm:spPr/>
      <dgm:t>
        <a:bodyPr/>
        <a:lstStyle/>
        <a:p>
          <a:endParaRPr lang="en-US"/>
        </a:p>
      </dgm:t>
    </dgm:pt>
    <dgm:pt modelId="{F071541B-9D38-4FE8-9265-924BF8DBED48}" type="pres">
      <dgm:prSet presAssocID="{BF2385B7-1A71-4460-B16D-659A62A80BB0}" presName="root1" presStyleCnt="0"/>
      <dgm:spPr/>
    </dgm:pt>
    <dgm:pt modelId="{0E74EAC9-4E5E-4956-A8A7-FEDC1EF03617}" type="pres">
      <dgm:prSet presAssocID="{BF2385B7-1A71-4460-B16D-659A62A80BB0}" presName="LevelOneTextNode" presStyleLbl="node0" presStyleIdx="0" presStyleCnt="5" custScaleX="136924">
        <dgm:presLayoutVars>
          <dgm:chPref val="3"/>
        </dgm:presLayoutVars>
      </dgm:prSet>
      <dgm:spPr/>
      <dgm:t>
        <a:bodyPr/>
        <a:lstStyle/>
        <a:p>
          <a:endParaRPr lang="en-US"/>
        </a:p>
      </dgm:t>
    </dgm:pt>
    <dgm:pt modelId="{6D5A6CA8-A751-45CE-8163-728DE89537A3}" type="pres">
      <dgm:prSet presAssocID="{BF2385B7-1A71-4460-B16D-659A62A80BB0}" presName="level2hierChild" presStyleCnt="0"/>
      <dgm:spPr/>
    </dgm:pt>
    <dgm:pt modelId="{673A1EC3-3E34-4A31-859D-1A5D7DC986AC}" type="pres">
      <dgm:prSet presAssocID="{27AA9C69-5B12-4938-9B97-741CBEF2A2C9}" presName="conn2-1" presStyleLbl="parChTrans1D2" presStyleIdx="0" presStyleCnt="2"/>
      <dgm:spPr/>
      <dgm:t>
        <a:bodyPr/>
        <a:lstStyle/>
        <a:p>
          <a:endParaRPr lang="en-US"/>
        </a:p>
      </dgm:t>
    </dgm:pt>
    <dgm:pt modelId="{62DF9D01-E292-458B-9C2C-37FE1FDCFB25}" type="pres">
      <dgm:prSet presAssocID="{27AA9C69-5B12-4938-9B97-741CBEF2A2C9}" presName="connTx" presStyleLbl="parChTrans1D2" presStyleIdx="0" presStyleCnt="2"/>
      <dgm:spPr/>
      <dgm:t>
        <a:bodyPr/>
        <a:lstStyle/>
        <a:p>
          <a:endParaRPr lang="en-US"/>
        </a:p>
      </dgm:t>
    </dgm:pt>
    <dgm:pt modelId="{05D1805D-46B2-4BAE-9CFD-88E99E556B0C}" type="pres">
      <dgm:prSet presAssocID="{50653A58-0957-4D1E-B121-5D8D3BC47AB8}" presName="root2" presStyleCnt="0"/>
      <dgm:spPr/>
    </dgm:pt>
    <dgm:pt modelId="{12F138EE-28C4-4BEE-9DCD-44456A2492E3}" type="pres">
      <dgm:prSet presAssocID="{50653A58-0957-4D1E-B121-5D8D3BC47AB8}" presName="LevelTwoTextNode" presStyleLbl="node2" presStyleIdx="0" presStyleCnt="2" custScaleX="132088">
        <dgm:presLayoutVars>
          <dgm:chPref val="3"/>
        </dgm:presLayoutVars>
      </dgm:prSet>
      <dgm:spPr/>
      <dgm:t>
        <a:bodyPr/>
        <a:lstStyle/>
        <a:p>
          <a:endParaRPr lang="en-US"/>
        </a:p>
      </dgm:t>
    </dgm:pt>
    <dgm:pt modelId="{12DFB369-3FC2-48E9-BA1E-4913297A01BF}" type="pres">
      <dgm:prSet presAssocID="{50653A58-0957-4D1E-B121-5D8D3BC47AB8}" presName="level3hierChild" presStyleCnt="0"/>
      <dgm:spPr/>
    </dgm:pt>
    <dgm:pt modelId="{AC4C9B1E-8EA8-487F-B03F-A87BA15E20B7}" type="pres">
      <dgm:prSet presAssocID="{0B9A749C-A93E-49DF-B0DB-1B792D922D72}" presName="conn2-1" presStyleLbl="parChTrans1D2" presStyleIdx="1" presStyleCnt="2"/>
      <dgm:spPr/>
      <dgm:t>
        <a:bodyPr/>
        <a:lstStyle/>
        <a:p>
          <a:endParaRPr lang="en-US"/>
        </a:p>
      </dgm:t>
    </dgm:pt>
    <dgm:pt modelId="{EEB80F40-460B-4742-910A-28E9D7647BEA}" type="pres">
      <dgm:prSet presAssocID="{0B9A749C-A93E-49DF-B0DB-1B792D922D72}" presName="connTx" presStyleLbl="parChTrans1D2" presStyleIdx="1" presStyleCnt="2"/>
      <dgm:spPr/>
      <dgm:t>
        <a:bodyPr/>
        <a:lstStyle/>
        <a:p>
          <a:endParaRPr lang="en-US"/>
        </a:p>
      </dgm:t>
    </dgm:pt>
    <dgm:pt modelId="{59913C2F-84C6-415B-9400-FCB2B4368542}" type="pres">
      <dgm:prSet presAssocID="{6AB3558B-D569-421B-9C78-0E564CE3E452}" presName="root2" presStyleCnt="0"/>
      <dgm:spPr/>
    </dgm:pt>
    <dgm:pt modelId="{F523E79F-645E-48EE-A324-A7C83287E925}" type="pres">
      <dgm:prSet presAssocID="{6AB3558B-D569-421B-9C78-0E564CE3E452}" presName="LevelTwoTextNode" presStyleLbl="node2" presStyleIdx="1" presStyleCnt="2" custScaleX="132088">
        <dgm:presLayoutVars>
          <dgm:chPref val="3"/>
        </dgm:presLayoutVars>
      </dgm:prSet>
      <dgm:spPr/>
      <dgm:t>
        <a:bodyPr/>
        <a:lstStyle/>
        <a:p>
          <a:endParaRPr lang="en-US"/>
        </a:p>
      </dgm:t>
    </dgm:pt>
    <dgm:pt modelId="{EAC79A38-35BF-44C1-9072-69AB9A86B445}" type="pres">
      <dgm:prSet presAssocID="{6AB3558B-D569-421B-9C78-0E564CE3E452}" presName="level3hierChild" presStyleCnt="0"/>
      <dgm:spPr/>
    </dgm:pt>
    <dgm:pt modelId="{BB6E890D-6BC7-490D-B46C-ECB6368702FD}" type="pres">
      <dgm:prSet presAssocID="{69607FA0-52A7-4597-AF9C-C2D20384725D}" presName="conn2-1" presStyleLbl="parChTrans1D3" presStyleIdx="0" presStyleCnt="4"/>
      <dgm:spPr/>
      <dgm:t>
        <a:bodyPr/>
        <a:lstStyle/>
        <a:p>
          <a:endParaRPr lang="en-US"/>
        </a:p>
      </dgm:t>
    </dgm:pt>
    <dgm:pt modelId="{01270854-175A-4A2E-A415-8F4CB5E28659}" type="pres">
      <dgm:prSet presAssocID="{69607FA0-52A7-4597-AF9C-C2D20384725D}" presName="connTx" presStyleLbl="parChTrans1D3" presStyleIdx="0" presStyleCnt="4"/>
      <dgm:spPr/>
      <dgm:t>
        <a:bodyPr/>
        <a:lstStyle/>
        <a:p>
          <a:endParaRPr lang="en-US"/>
        </a:p>
      </dgm:t>
    </dgm:pt>
    <dgm:pt modelId="{A19DD9EC-F542-416A-834D-C362F1C4BD8E}" type="pres">
      <dgm:prSet presAssocID="{2A8EDE81-8D1E-4A92-ADC8-5AD4A566FCC8}" presName="root2" presStyleCnt="0"/>
      <dgm:spPr/>
    </dgm:pt>
    <dgm:pt modelId="{63B2E34D-6E4D-48D6-8870-92766DD3A680}" type="pres">
      <dgm:prSet presAssocID="{2A8EDE81-8D1E-4A92-ADC8-5AD4A566FCC8}" presName="LevelTwoTextNode" presStyleLbl="node3" presStyleIdx="0" presStyleCnt="4" custScaleX="141050">
        <dgm:presLayoutVars>
          <dgm:chPref val="3"/>
        </dgm:presLayoutVars>
      </dgm:prSet>
      <dgm:spPr/>
      <dgm:t>
        <a:bodyPr/>
        <a:lstStyle/>
        <a:p>
          <a:endParaRPr lang="en-US"/>
        </a:p>
      </dgm:t>
    </dgm:pt>
    <dgm:pt modelId="{D262563B-722B-4123-86DF-CC72C318DDFF}" type="pres">
      <dgm:prSet presAssocID="{2A8EDE81-8D1E-4A92-ADC8-5AD4A566FCC8}" presName="level3hierChild" presStyleCnt="0"/>
      <dgm:spPr/>
    </dgm:pt>
    <dgm:pt modelId="{30FF76EF-65ED-4E41-8D55-FCC12B196E4F}" type="pres">
      <dgm:prSet presAssocID="{9155AF1D-8FD3-4B07-A22A-903F2AB5BA49}" presName="conn2-1" presStyleLbl="parChTrans1D3" presStyleIdx="1" presStyleCnt="4"/>
      <dgm:spPr/>
      <dgm:t>
        <a:bodyPr/>
        <a:lstStyle/>
        <a:p>
          <a:endParaRPr lang="en-US"/>
        </a:p>
      </dgm:t>
    </dgm:pt>
    <dgm:pt modelId="{2F7CBEFB-478F-4AA5-A7C0-638580060A2D}" type="pres">
      <dgm:prSet presAssocID="{9155AF1D-8FD3-4B07-A22A-903F2AB5BA49}" presName="connTx" presStyleLbl="parChTrans1D3" presStyleIdx="1" presStyleCnt="4"/>
      <dgm:spPr/>
      <dgm:t>
        <a:bodyPr/>
        <a:lstStyle/>
        <a:p>
          <a:endParaRPr lang="en-US"/>
        </a:p>
      </dgm:t>
    </dgm:pt>
    <dgm:pt modelId="{7527248C-A70E-4503-8995-FB5B97B6ADEF}" type="pres">
      <dgm:prSet presAssocID="{597BA0E5-3891-4BE5-8603-8DCFE9BC2898}" presName="root2" presStyleCnt="0"/>
      <dgm:spPr/>
    </dgm:pt>
    <dgm:pt modelId="{B568D5CB-DDBC-474B-8B15-4F7AE9A4BB93}" type="pres">
      <dgm:prSet presAssocID="{597BA0E5-3891-4BE5-8603-8DCFE9BC2898}" presName="LevelTwoTextNode" presStyleLbl="node3" presStyleIdx="1" presStyleCnt="4" custScaleX="141050">
        <dgm:presLayoutVars>
          <dgm:chPref val="3"/>
        </dgm:presLayoutVars>
      </dgm:prSet>
      <dgm:spPr/>
      <dgm:t>
        <a:bodyPr/>
        <a:lstStyle/>
        <a:p>
          <a:endParaRPr lang="en-US"/>
        </a:p>
      </dgm:t>
    </dgm:pt>
    <dgm:pt modelId="{0C6FFC4F-9CB9-4CC4-913A-DCE9CBEA7664}" type="pres">
      <dgm:prSet presAssocID="{597BA0E5-3891-4BE5-8603-8DCFE9BC2898}" presName="level3hierChild" presStyleCnt="0"/>
      <dgm:spPr/>
    </dgm:pt>
    <dgm:pt modelId="{671E7A23-5A06-4670-958A-F0E3902D97D2}" type="pres">
      <dgm:prSet presAssocID="{32216664-1788-404C-A43E-A4636B989A08}" presName="conn2-1" presStyleLbl="parChTrans1D3" presStyleIdx="2" presStyleCnt="4"/>
      <dgm:spPr/>
      <dgm:t>
        <a:bodyPr/>
        <a:lstStyle/>
        <a:p>
          <a:endParaRPr lang="en-US"/>
        </a:p>
      </dgm:t>
    </dgm:pt>
    <dgm:pt modelId="{F627055B-9D87-4773-94C0-0E59C52B7CE3}" type="pres">
      <dgm:prSet presAssocID="{32216664-1788-404C-A43E-A4636B989A08}" presName="connTx" presStyleLbl="parChTrans1D3" presStyleIdx="2" presStyleCnt="4"/>
      <dgm:spPr/>
      <dgm:t>
        <a:bodyPr/>
        <a:lstStyle/>
        <a:p>
          <a:endParaRPr lang="en-US"/>
        </a:p>
      </dgm:t>
    </dgm:pt>
    <dgm:pt modelId="{35CB0E8A-C40D-4521-A798-46B2B1306AFA}" type="pres">
      <dgm:prSet presAssocID="{3BA7658D-49A6-4C01-8871-26425A67F1EE}" presName="root2" presStyleCnt="0"/>
      <dgm:spPr/>
    </dgm:pt>
    <dgm:pt modelId="{DD71ADE9-27BA-455E-82FB-E56841B63B4A}" type="pres">
      <dgm:prSet presAssocID="{3BA7658D-49A6-4C01-8871-26425A67F1EE}" presName="LevelTwoTextNode" presStyleLbl="node3" presStyleIdx="2" presStyleCnt="4" custScaleX="141050">
        <dgm:presLayoutVars>
          <dgm:chPref val="3"/>
        </dgm:presLayoutVars>
      </dgm:prSet>
      <dgm:spPr/>
      <dgm:t>
        <a:bodyPr/>
        <a:lstStyle/>
        <a:p>
          <a:endParaRPr lang="en-US"/>
        </a:p>
      </dgm:t>
    </dgm:pt>
    <dgm:pt modelId="{83A13DCC-7410-42F9-AF1E-FB128895B5C1}" type="pres">
      <dgm:prSet presAssocID="{3BA7658D-49A6-4C01-8871-26425A67F1EE}" presName="level3hierChild" presStyleCnt="0"/>
      <dgm:spPr/>
    </dgm:pt>
    <dgm:pt modelId="{A99A3543-C12A-4370-9409-66B898E4A29D}" type="pres">
      <dgm:prSet presAssocID="{3F1490C9-DAF8-41E4-B553-9E4B76677256}" presName="conn2-1" presStyleLbl="parChTrans1D3" presStyleIdx="3" presStyleCnt="4"/>
      <dgm:spPr/>
      <dgm:t>
        <a:bodyPr/>
        <a:lstStyle/>
        <a:p>
          <a:endParaRPr lang="en-US"/>
        </a:p>
      </dgm:t>
    </dgm:pt>
    <dgm:pt modelId="{0AA323AD-89E5-4BA0-8BD7-47E7A8825350}" type="pres">
      <dgm:prSet presAssocID="{3F1490C9-DAF8-41E4-B553-9E4B76677256}" presName="connTx" presStyleLbl="parChTrans1D3" presStyleIdx="3" presStyleCnt="4"/>
      <dgm:spPr/>
      <dgm:t>
        <a:bodyPr/>
        <a:lstStyle/>
        <a:p>
          <a:endParaRPr lang="en-US"/>
        </a:p>
      </dgm:t>
    </dgm:pt>
    <dgm:pt modelId="{3A694158-BFF0-4EEF-8458-027CEB1BEB1A}" type="pres">
      <dgm:prSet presAssocID="{0A3DC817-EBD0-49E5-9BC0-EA343B25DF5D}" presName="root2" presStyleCnt="0"/>
      <dgm:spPr/>
    </dgm:pt>
    <dgm:pt modelId="{B3838699-0CD4-4886-BCB9-287CFA38D529}" type="pres">
      <dgm:prSet presAssocID="{0A3DC817-EBD0-49E5-9BC0-EA343B25DF5D}" presName="LevelTwoTextNode" presStyleLbl="node3" presStyleIdx="3" presStyleCnt="4" custScaleX="141050">
        <dgm:presLayoutVars>
          <dgm:chPref val="3"/>
        </dgm:presLayoutVars>
      </dgm:prSet>
      <dgm:spPr/>
      <dgm:t>
        <a:bodyPr/>
        <a:lstStyle/>
        <a:p>
          <a:endParaRPr lang="en-US"/>
        </a:p>
      </dgm:t>
    </dgm:pt>
    <dgm:pt modelId="{6BC66DAC-2B38-4E1B-9C79-44053DD1A790}" type="pres">
      <dgm:prSet presAssocID="{0A3DC817-EBD0-49E5-9BC0-EA343B25DF5D}" presName="level3hierChild" presStyleCnt="0"/>
      <dgm:spPr/>
    </dgm:pt>
    <dgm:pt modelId="{8B977E62-D614-46B9-90A8-710F37234867}" type="pres">
      <dgm:prSet presAssocID="{9FF06CD0-518C-4527-B7DD-E654F4F903F8}" presName="root1" presStyleCnt="0"/>
      <dgm:spPr/>
    </dgm:pt>
    <dgm:pt modelId="{7C4154F9-2109-4D37-8FB1-5B65BA6D42FC}" type="pres">
      <dgm:prSet presAssocID="{9FF06CD0-518C-4527-B7DD-E654F4F903F8}" presName="LevelOneTextNode" presStyleLbl="node0" presStyleIdx="1" presStyleCnt="5" custScaleX="136924">
        <dgm:presLayoutVars>
          <dgm:chPref val="3"/>
        </dgm:presLayoutVars>
      </dgm:prSet>
      <dgm:spPr/>
      <dgm:t>
        <a:bodyPr/>
        <a:lstStyle/>
        <a:p>
          <a:endParaRPr lang="en-US"/>
        </a:p>
      </dgm:t>
    </dgm:pt>
    <dgm:pt modelId="{72FB47A5-9319-4195-933E-D8D159AC0E71}" type="pres">
      <dgm:prSet presAssocID="{9FF06CD0-518C-4527-B7DD-E654F4F903F8}" presName="level2hierChild" presStyleCnt="0"/>
      <dgm:spPr/>
    </dgm:pt>
    <dgm:pt modelId="{B7B5DBA2-6D94-4D65-B940-FA36B7582981}" type="pres">
      <dgm:prSet presAssocID="{645AFF5A-0881-46CD-AEA9-7430A35EFE7C}" presName="root1" presStyleCnt="0"/>
      <dgm:spPr/>
    </dgm:pt>
    <dgm:pt modelId="{7A23C2B6-2856-469D-B5FD-912328F95884}" type="pres">
      <dgm:prSet presAssocID="{645AFF5A-0881-46CD-AEA9-7430A35EFE7C}" presName="LevelOneTextNode" presStyleLbl="node0" presStyleIdx="2" presStyleCnt="5" custScaleX="136924">
        <dgm:presLayoutVars>
          <dgm:chPref val="3"/>
        </dgm:presLayoutVars>
      </dgm:prSet>
      <dgm:spPr/>
      <dgm:t>
        <a:bodyPr/>
        <a:lstStyle/>
        <a:p>
          <a:endParaRPr lang="en-US"/>
        </a:p>
      </dgm:t>
    </dgm:pt>
    <dgm:pt modelId="{D4B75A82-AE06-4ACF-9173-75018E1CDD98}" type="pres">
      <dgm:prSet presAssocID="{645AFF5A-0881-46CD-AEA9-7430A35EFE7C}" presName="level2hierChild" presStyleCnt="0"/>
      <dgm:spPr/>
    </dgm:pt>
    <dgm:pt modelId="{A9720DD2-F715-411A-A24B-E152F244F066}" type="pres">
      <dgm:prSet presAssocID="{8F011872-0A9E-4532-83C9-057807B991B3}" presName="root1" presStyleCnt="0"/>
      <dgm:spPr/>
    </dgm:pt>
    <dgm:pt modelId="{B8FE99D1-B9B5-4037-8A5F-0D93E5BEF6D9}" type="pres">
      <dgm:prSet presAssocID="{8F011872-0A9E-4532-83C9-057807B991B3}" presName="LevelOneTextNode" presStyleLbl="node0" presStyleIdx="3" presStyleCnt="5" custScaleX="136924">
        <dgm:presLayoutVars>
          <dgm:chPref val="3"/>
        </dgm:presLayoutVars>
      </dgm:prSet>
      <dgm:spPr/>
      <dgm:t>
        <a:bodyPr/>
        <a:lstStyle/>
        <a:p>
          <a:endParaRPr lang="en-US"/>
        </a:p>
      </dgm:t>
    </dgm:pt>
    <dgm:pt modelId="{F86D09DB-D861-4224-81F4-27ECAEBEC0BA}" type="pres">
      <dgm:prSet presAssocID="{8F011872-0A9E-4532-83C9-057807B991B3}" presName="level2hierChild" presStyleCnt="0"/>
      <dgm:spPr/>
    </dgm:pt>
    <dgm:pt modelId="{5CC503FF-A465-41A1-AFEF-BB2D92A1546E}" type="pres">
      <dgm:prSet presAssocID="{590771BF-6F73-45DB-AD40-D209BC83FAAC}" presName="root1" presStyleCnt="0"/>
      <dgm:spPr/>
    </dgm:pt>
    <dgm:pt modelId="{F2A5B1B7-9577-4C84-A7E0-4DEECDD0B416}" type="pres">
      <dgm:prSet presAssocID="{590771BF-6F73-45DB-AD40-D209BC83FAAC}" presName="LevelOneTextNode" presStyleLbl="node0" presStyleIdx="4" presStyleCnt="5" custScaleX="136924">
        <dgm:presLayoutVars>
          <dgm:chPref val="3"/>
        </dgm:presLayoutVars>
      </dgm:prSet>
      <dgm:spPr/>
      <dgm:t>
        <a:bodyPr/>
        <a:lstStyle/>
        <a:p>
          <a:endParaRPr lang="en-US"/>
        </a:p>
      </dgm:t>
    </dgm:pt>
    <dgm:pt modelId="{4054B496-985E-40FE-9AE6-947CB8CCDBB4}" type="pres">
      <dgm:prSet presAssocID="{590771BF-6F73-45DB-AD40-D209BC83FAAC}" presName="level2hierChild" presStyleCnt="0"/>
      <dgm:spPr/>
    </dgm:pt>
  </dgm:ptLst>
  <dgm:cxnLst>
    <dgm:cxn modelId="{56233706-0BA8-46CF-95C0-192F97954B04}" srcId="{F77C13B5-C048-4925-827A-A7D64BC39F1D}" destId="{590771BF-6F73-45DB-AD40-D209BC83FAAC}" srcOrd="4" destOrd="0" parTransId="{5E56AA15-84BB-4EC5-9896-5C7120C8CD39}" sibTransId="{ACD50525-0C15-4E0F-8417-96DE0E40709D}"/>
    <dgm:cxn modelId="{7226ABC5-A674-4BA1-9589-FAFB198FA1D7}" srcId="{F77C13B5-C048-4925-827A-A7D64BC39F1D}" destId="{8F011872-0A9E-4532-83C9-057807B991B3}" srcOrd="3" destOrd="0" parTransId="{7210E2A8-0018-4A0A-A0AE-302B37E9BA7B}" sibTransId="{5B02670C-8087-4BCE-B382-4C7C95C3CADF}"/>
    <dgm:cxn modelId="{3EB0AE9C-DD77-470F-89D4-4607491680D0}" type="presOf" srcId="{9155AF1D-8FD3-4B07-A22A-903F2AB5BA49}" destId="{2F7CBEFB-478F-4AA5-A7C0-638580060A2D}" srcOrd="1" destOrd="0" presId="urn:microsoft.com/office/officeart/2005/8/layout/hierarchy2"/>
    <dgm:cxn modelId="{F2C05A4E-C9BA-4CB6-A56B-FDA54F21D73A}" type="presOf" srcId="{50653A58-0957-4D1E-B121-5D8D3BC47AB8}" destId="{12F138EE-28C4-4BEE-9DCD-44456A2492E3}" srcOrd="0" destOrd="0" presId="urn:microsoft.com/office/officeart/2005/8/layout/hierarchy2"/>
    <dgm:cxn modelId="{1279BE86-F728-485D-B748-D99C3C7B7F67}" type="presOf" srcId="{597BA0E5-3891-4BE5-8603-8DCFE9BC2898}" destId="{B568D5CB-DDBC-474B-8B15-4F7AE9A4BB93}" srcOrd="0" destOrd="0" presId="urn:microsoft.com/office/officeart/2005/8/layout/hierarchy2"/>
    <dgm:cxn modelId="{2BC9D81D-2989-4456-B0CE-2CDD07FEC2C3}" type="presOf" srcId="{69607FA0-52A7-4597-AF9C-C2D20384725D}" destId="{01270854-175A-4A2E-A415-8F4CB5E28659}" srcOrd="1" destOrd="0" presId="urn:microsoft.com/office/officeart/2005/8/layout/hierarchy2"/>
    <dgm:cxn modelId="{9E6EF66D-7143-4C1F-BA18-B78A5EAAC033}" type="presOf" srcId="{F77C13B5-C048-4925-827A-A7D64BC39F1D}" destId="{8C0A2B06-6AE3-46D4-853C-6E9FD4BF581A}" srcOrd="0" destOrd="0" presId="urn:microsoft.com/office/officeart/2005/8/layout/hierarchy2"/>
    <dgm:cxn modelId="{F4C90A81-9BC4-42D2-A54F-ADBFCA1ED391}" type="presOf" srcId="{32216664-1788-404C-A43E-A4636B989A08}" destId="{671E7A23-5A06-4670-958A-F0E3902D97D2}" srcOrd="0" destOrd="0" presId="urn:microsoft.com/office/officeart/2005/8/layout/hierarchy2"/>
    <dgm:cxn modelId="{257C26F4-FADC-4BA4-8A11-A9DE9B745737}" type="presOf" srcId="{32216664-1788-404C-A43E-A4636B989A08}" destId="{F627055B-9D87-4773-94C0-0E59C52B7CE3}" srcOrd="1" destOrd="0" presId="urn:microsoft.com/office/officeart/2005/8/layout/hierarchy2"/>
    <dgm:cxn modelId="{CA9BE990-8178-45D9-AFDE-80EA3DB27DA0}" type="presOf" srcId="{2A8EDE81-8D1E-4A92-ADC8-5AD4A566FCC8}" destId="{63B2E34D-6E4D-48D6-8870-92766DD3A680}" srcOrd="0" destOrd="0" presId="urn:microsoft.com/office/officeart/2005/8/layout/hierarchy2"/>
    <dgm:cxn modelId="{98BDF761-326D-41D3-8610-DE3CA817C820}" type="presOf" srcId="{9155AF1D-8FD3-4B07-A22A-903F2AB5BA49}" destId="{30FF76EF-65ED-4E41-8D55-FCC12B196E4F}" srcOrd="0" destOrd="0" presId="urn:microsoft.com/office/officeart/2005/8/layout/hierarchy2"/>
    <dgm:cxn modelId="{9FFE53E7-88E6-425A-94C8-450F527B1F10}" type="presOf" srcId="{69607FA0-52A7-4597-AF9C-C2D20384725D}" destId="{BB6E890D-6BC7-490D-B46C-ECB6368702FD}" srcOrd="0" destOrd="0" presId="urn:microsoft.com/office/officeart/2005/8/layout/hierarchy2"/>
    <dgm:cxn modelId="{B104D2EE-08FC-4719-89F8-D1D1405DD7D3}" srcId="{6AB3558B-D569-421B-9C78-0E564CE3E452}" destId="{597BA0E5-3891-4BE5-8603-8DCFE9BC2898}" srcOrd="1" destOrd="0" parTransId="{9155AF1D-8FD3-4B07-A22A-903F2AB5BA49}" sibTransId="{EEE82700-6457-4C88-B89D-4F341D8E7C36}"/>
    <dgm:cxn modelId="{C5A49D13-5FFD-49C0-9581-1D8EC0CE7763}" srcId="{6AB3558B-D569-421B-9C78-0E564CE3E452}" destId="{2A8EDE81-8D1E-4A92-ADC8-5AD4A566FCC8}" srcOrd="0" destOrd="0" parTransId="{69607FA0-52A7-4597-AF9C-C2D20384725D}" sibTransId="{43D09F4F-D5F6-4A97-AEED-E0FE59412EF0}"/>
    <dgm:cxn modelId="{1E46B0D1-C969-4C29-BBA3-7F79CA010421}" srcId="{6AB3558B-D569-421B-9C78-0E564CE3E452}" destId="{0A3DC817-EBD0-49E5-9BC0-EA343B25DF5D}" srcOrd="3" destOrd="0" parTransId="{3F1490C9-DAF8-41E4-B553-9E4B76677256}" sibTransId="{687D99E5-ED6B-4A37-A65B-492E4BAE2921}"/>
    <dgm:cxn modelId="{0968B430-7BE3-4BB5-837E-A49C949A18C3}" type="presOf" srcId="{0B9A749C-A93E-49DF-B0DB-1B792D922D72}" destId="{AC4C9B1E-8EA8-487F-B03F-A87BA15E20B7}" srcOrd="0" destOrd="0" presId="urn:microsoft.com/office/officeart/2005/8/layout/hierarchy2"/>
    <dgm:cxn modelId="{5ADD6D24-8704-43D4-BE44-25D3759A1086}" type="presOf" srcId="{BF2385B7-1A71-4460-B16D-659A62A80BB0}" destId="{0E74EAC9-4E5E-4956-A8A7-FEDC1EF03617}" srcOrd="0" destOrd="0" presId="urn:microsoft.com/office/officeart/2005/8/layout/hierarchy2"/>
    <dgm:cxn modelId="{96C51950-5388-4136-83D8-A0F01E283467}" srcId="{F77C13B5-C048-4925-827A-A7D64BC39F1D}" destId="{9FF06CD0-518C-4527-B7DD-E654F4F903F8}" srcOrd="1" destOrd="0" parTransId="{F773FD33-6D69-4D13-B9A4-99B615E38B9A}" sibTransId="{EF4DE3B4-CAC0-47E6-B38E-B1655CF4DEB1}"/>
    <dgm:cxn modelId="{DAAD81D7-F0B5-4C4B-9291-0473C8A087CB}" srcId="{6AB3558B-D569-421B-9C78-0E564CE3E452}" destId="{3BA7658D-49A6-4C01-8871-26425A67F1EE}" srcOrd="2" destOrd="0" parTransId="{32216664-1788-404C-A43E-A4636B989A08}" sibTransId="{432EFD4F-3271-4F73-BDAE-2EAEA10E174D}"/>
    <dgm:cxn modelId="{56B5C65E-AFAA-43B2-9EF6-60ACB098F79F}" type="presOf" srcId="{27AA9C69-5B12-4938-9B97-741CBEF2A2C9}" destId="{673A1EC3-3E34-4A31-859D-1A5D7DC986AC}" srcOrd="0" destOrd="0" presId="urn:microsoft.com/office/officeart/2005/8/layout/hierarchy2"/>
    <dgm:cxn modelId="{819D9D6B-7EB9-4E7C-B26F-FA55BA0C35B0}" type="presOf" srcId="{645AFF5A-0881-46CD-AEA9-7430A35EFE7C}" destId="{7A23C2B6-2856-469D-B5FD-912328F95884}" srcOrd="0" destOrd="0" presId="urn:microsoft.com/office/officeart/2005/8/layout/hierarchy2"/>
    <dgm:cxn modelId="{743173D5-FF2D-41F5-9D67-F767C5D98FB4}" srcId="{F77C13B5-C048-4925-827A-A7D64BC39F1D}" destId="{BF2385B7-1A71-4460-B16D-659A62A80BB0}" srcOrd="0" destOrd="0" parTransId="{BAA82E5C-F133-4872-AA19-6B3BA7B50BA5}" sibTransId="{6BE864C2-FDE5-4740-B760-75D8BA2F5CAA}"/>
    <dgm:cxn modelId="{B24A7B29-AA63-4577-9B3D-08FC250F8CD3}" type="presOf" srcId="{590771BF-6F73-45DB-AD40-D209BC83FAAC}" destId="{F2A5B1B7-9577-4C84-A7E0-4DEECDD0B416}" srcOrd="0" destOrd="0" presId="urn:microsoft.com/office/officeart/2005/8/layout/hierarchy2"/>
    <dgm:cxn modelId="{752EBDDD-FD02-4FBB-A612-3974355E0F07}" srcId="{F77C13B5-C048-4925-827A-A7D64BC39F1D}" destId="{645AFF5A-0881-46CD-AEA9-7430A35EFE7C}" srcOrd="2" destOrd="0" parTransId="{C41576CA-2B76-4C03-9736-C7A28F19DBDD}" sibTransId="{5D6E2BF3-F0CE-4FF0-9D80-F56961B0B2A2}"/>
    <dgm:cxn modelId="{3945984C-5967-4B44-9A9B-CE2B558182F3}" srcId="{BF2385B7-1A71-4460-B16D-659A62A80BB0}" destId="{6AB3558B-D569-421B-9C78-0E564CE3E452}" srcOrd="1" destOrd="0" parTransId="{0B9A749C-A93E-49DF-B0DB-1B792D922D72}" sibTransId="{3326ADFF-0D6F-40AB-876E-759023181D92}"/>
    <dgm:cxn modelId="{7569FAC7-9B6C-49C3-9CFB-B8A219A67BA7}" type="presOf" srcId="{3BA7658D-49A6-4C01-8871-26425A67F1EE}" destId="{DD71ADE9-27BA-455E-82FB-E56841B63B4A}" srcOrd="0" destOrd="0" presId="urn:microsoft.com/office/officeart/2005/8/layout/hierarchy2"/>
    <dgm:cxn modelId="{B15A337F-7DAA-42F6-A8D5-F93713B68984}" type="presOf" srcId="{0B9A749C-A93E-49DF-B0DB-1B792D922D72}" destId="{EEB80F40-460B-4742-910A-28E9D7647BEA}" srcOrd="1" destOrd="0" presId="urn:microsoft.com/office/officeart/2005/8/layout/hierarchy2"/>
    <dgm:cxn modelId="{1BC9D633-5470-42D1-AB7E-D215A1F879CC}" srcId="{BF2385B7-1A71-4460-B16D-659A62A80BB0}" destId="{50653A58-0957-4D1E-B121-5D8D3BC47AB8}" srcOrd="0" destOrd="0" parTransId="{27AA9C69-5B12-4938-9B97-741CBEF2A2C9}" sibTransId="{F91B9352-38AC-4CD2-A5B9-1E641BF792E8}"/>
    <dgm:cxn modelId="{F00C8C96-A625-4321-8BD9-9400F85D339A}" type="presOf" srcId="{6AB3558B-D569-421B-9C78-0E564CE3E452}" destId="{F523E79F-645E-48EE-A324-A7C83287E925}" srcOrd="0" destOrd="0" presId="urn:microsoft.com/office/officeart/2005/8/layout/hierarchy2"/>
    <dgm:cxn modelId="{0BFA2BA6-ED2E-49F0-920C-D805A80B7734}" type="presOf" srcId="{8F011872-0A9E-4532-83C9-057807B991B3}" destId="{B8FE99D1-B9B5-4037-8A5F-0D93E5BEF6D9}" srcOrd="0" destOrd="0" presId="urn:microsoft.com/office/officeart/2005/8/layout/hierarchy2"/>
    <dgm:cxn modelId="{815DC081-2303-4B3C-A543-C2ADE52DBB94}" type="presOf" srcId="{3F1490C9-DAF8-41E4-B553-9E4B76677256}" destId="{A99A3543-C12A-4370-9409-66B898E4A29D}" srcOrd="0" destOrd="0" presId="urn:microsoft.com/office/officeart/2005/8/layout/hierarchy2"/>
    <dgm:cxn modelId="{6BF64D14-0EED-4CA0-B861-4194A3F0478B}" type="presOf" srcId="{3F1490C9-DAF8-41E4-B553-9E4B76677256}" destId="{0AA323AD-89E5-4BA0-8BD7-47E7A8825350}" srcOrd="1" destOrd="0" presId="urn:microsoft.com/office/officeart/2005/8/layout/hierarchy2"/>
    <dgm:cxn modelId="{ED521BDA-29BB-43C8-A715-8A21BEE90C0A}" type="presOf" srcId="{9FF06CD0-518C-4527-B7DD-E654F4F903F8}" destId="{7C4154F9-2109-4D37-8FB1-5B65BA6D42FC}" srcOrd="0" destOrd="0" presId="urn:microsoft.com/office/officeart/2005/8/layout/hierarchy2"/>
    <dgm:cxn modelId="{A4E4D599-2368-4D23-840F-E2EC47687972}" type="presOf" srcId="{27AA9C69-5B12-4938-9B97-741CBEF2A2C9}" destId="{62DF9D01-E292-458B-9C2C-37FE1FDCFB25}" srcOrd="1" destOrd="0" presId="urn:microsoft.com/office/officeart/2005/8/layout/hierarchy2"/>
    <dgm:cxn modelId="{5A42AE75-1E1C-4249-961C-C2E21DED013B}" type="presOf" srcId="{0A3DC817-EBD0-49E5-9BC0-EA343B25DF5D}" destId="{B3838699-0CD4-4886-BCB9-287CFA38D529}" srcOrd="0" destOrd="0" presId="urn:microsoft.com/office/officeart/2005/8/layout/hierarchy2"/>
    <dgm:cxn modelId="{64A2641A-5343-4F94-B263-1B1226DBF790}" type="presParOf" srcId="{8C0A2B06-6AE3-46D4-853C-6E9FD4BF581A}" destId="{F071541B-9D38-4FE8-9265-924BF8DBED48}" srcOrd="0" destOrd="0" presId="urn:microsoft.com/office/officeart/2005/8/layout/hierarchy2"/>
    <dgm:cxn modelId="{E123D7D7-875A-4372-B4DF-9901ABC2BFD5}" type="presParOf" srcId="{F071541B-9D38-4FE8-9265-924BF8DBED48}" destId="{0E74EAC9-4E5E-4956-A8A7-FEDC1EF03617}" srcOrd="0" destOrd="0" presId="urn:microsoft.com/office/officeart/2005/8/layout/hierarchy2"/>
    <dgm:cxn modelId="{DB67B42E-1714-4944-97C6-B3370C114D30}" type="presParOf" srcId="{F071541B-9D38-4FE8-9265-924BF8DBED48}" destId="{6D5A6CA8-A751-45CE-8163-728DE89537A3}" srcOrd="1" destOrd="0" presId="urn:microsoft.com/office/officeart/2005/8/layout/hierarchy2"/>
    <dgm:cxn modelId="{CB7CC81B-0E1E-44EA-A7CE-603E7D8A7F03}" type="presParOf" srcId="{6D5A6CA8-A751-45CE-8163-728DE89537A3}" destId="{673A1EC3-3E34-4A31-859D-1A5D7DC986AC}" srcOrd="0" destOrd="0" presId="urn:microsoft.com/office/officeart/2005/8/layout/hierarchy2"/>
    <dgm:cxn modelId="{BA2E86AE-6A55-44C6-B067-DAB4CE35313E}" type="presParOf" srcId="{673A1EC3-3E34-4A31-859D-1A5D7DC986AC}" destId="{62DF9D01-E292-458B-9C2C-37FE1FDCFB25}" srcOrd="0" destOrd="0" presId="urn:microsoft.com/office/officeart/2005/8/layout/hierarchy2"/>
    <dgm:cxn modelId="{6A078D1B-9381-4D61-95B7-26F330E216AE}" type="presParOf" srcId="{6D5A6CA8-A751-45CE-8163-728DE89537A3}" destId="{05D1805D-46B2-4BAE-9CFD-88E99E556B0C}" srcOrd="1" destOrd="0" presId="urn:microsoft.com/office/officeart/2005/8/layout/hierarchy2"/>
    <dgm:cxn modelId="{B91A0150-C5DF-4BDA-83ED-07AD8108C503}" type="presParOf" srcId="{05D1805D-46B2-4BAE-9CFD-88E99E556B0C}" destId="{12F138EE-28C4-4BEE-9DCD-44456A2492E3}" srcOrd="0" destOrd="0" presId="urn:microsoft.com/office/officeart/2005/8/layout/hierarchy2"/>
    <dgm:cxn modelId="{0782F156-1002-4725-8FBA-BE86FF2A2E97}" type="presParOf" srcId="{05D1805D-46B2-4BAE-9CFD-88E99E556B0C}" destId="{12DFB369-3FC2-48E9-BA1E-4913297A01BF}" srcOrd="1" destOrd="0" presId="urn:microsoft.com/office/officeart/2005/8/layout/hierarchy2"/>
    <dgm:cxn modelId="{02C04C35-9420-47B1-B76D-D60DDF7D3063}" type="presParOf" srcId="{6D5A6CA8-A751-45CE-8163-728DE89537A3}" destId="{AC4C9B1E-8EA8-487F-B03F-A87BA15E20B7}" srcOrd="2" destOrd="0" presId="urn:microsoft.com/office/officeart/2005/8/layout/hierarchy2"/>
    <dgm:cxn modelId="{333681A3-DA86-426A-9DFA-D50046931BE9}" type="presParOf" srcId="{AC4C9B1E-8EA8-487F-B03F-A87BA15E20B7}" destId="{EEB80F40-460B-4742-910A-28E9D7647BEA}" srcOrd="0" destOrd="0" presId="urn:microsoft.com/office/officeart/2005/8/layout/hierarchy2"/>
    <dgm:cxn modelId="{376B2774-579F-482E-B3D1-E60B8C95BADB}" type="presParOf" srcId="{6D5A6CA8-A751-45CE-8163-728DE89537A3}" destId="{59913C2F-84C6-415B-9400-FCB2B4368542}" srcOrd="3" destOrd="0" presId="urn:microsoft.com/office/officeart/2005/8/layout/hierarchy2"/>
    <dgm:cxn modelId="{3DF0DC1D-CBF8-4559-A71A-0B8BF80E8BA5}" type="presParOf" srcId="{59913C2F-84C6-415B-9400-FCB2B4368542}" destId="{F523E79F-645E-48EE-A324-A7C83287E925}" srcOrd="0" destOrd="0" presId="urn:microsoft.com/office/officeart/2005/8/layout/hierarchy2"/>
    <dgm:cxn modelId="{B72E1EE6-73B4-4BD8-812D-57E9EF5C7B68}" type="presParOf" srcId="{59913C2F-84C6-415B-9400-FCB2B4368542}" destId="{EAC79A38-35BF-44C1-9072-69AB9A86B445}" srcOrd="1" destOrd="0" presId="urn:microsoft.com/office/officeart/2005/8/layout/hierarchy2"/>
    <dgm:cxn modelId="{10A6EB20-AAB2-44D1-B1DF-648EFDB53150}" type="presParOf" srcId="{EAC79A38-35BF-44C1-9072-69AB9A86B445}" destId="{BB6E890D-6BC7-490D-B46C-ECB6368702FD}" srcOrd="0" destOrd="0" presId="urn:microsoft.com/office/officeart/2005/8/layout/hierarchy2"/>
    <dgm:cxn modelId="{05FFD1BF-A75F-42FF-B44A-CC90D5A33731}" type="presParOf" srcId="{BB6E890D-6BC7-490D-B46C-ECB6368702FD}" destId="{01270854-175A-4A2E-A415-8F4CB5E28659}" srcOrd="0" destOrd="0" presId="urn:microsoft.com/office/officeart/2005/8/layout/hierarchy2"/>
    <dgm:cxn modelId="{DE34CD06-CE26-4076-8FA8-EE17AF56EB9C}" type="presParOf" srcId="{EAC79A38-35BF-44C1-9072-69AB9A86B445}" destId="{A19DD9EC-F542-416A-834D-C362F1C4BD8E}" srcOrd="1" destOrd="0" presId="urn:microsoft.com/office/officeart/2005/8/layout/hierarchy2"/>
    <dgm:cxn modelId="{3A3A3B53-DD27-430D-A72A-E65155C0920E}" type="presParOf" srcId="{A19DD9EC-F542-416A-834D-C362F1C4BD8E}" destId="{63B2E34D-6E4D-48D6-8870-92766DD3A680}" srcOrd="0" destOrd="0" presId="urn:microsoft.com/office/officeart/2005/8/layout/hierarchy2"/>
    <dgm:cxn modelId="{D56370FC-1159-4740-948F-56EFB737A3B6}" type="presParOf" srcId="{A19DD9EC-F542-416A-834D-C362F1C4BD8E}" destId="{D262563B-722B-4123-86DF-CC72C318DDFF}" srcOrd="1" destOrd="0" presId="urn:microsoft.com/office/officeart/2005/8/layout/hierarchy2"/>
    <dgm:cxn modelId="{DC674310-D698-41C7-B3C2-659E08F002AE}" type="presParOf" srcId="{EAC79A38-35BF-44C1-9072-69AB9A86B445}" destId="{30FF76EF-65ED-4E41-8D55-FCC12B196E4F}" srcOrd="2" destOrd="0" presId="urn:microsoft.com/office/officeart/2005/8/layout/hierarchy2"/>
    <dgm:cxn modelId="{42B1EBBF-A1BF-44C6-AB06-01CB4AE2FB15}" type="presParOf" srcId="{30FF76EF-65ED-4E41-8D55-FCC12B196E4F}" destId="{2F7CBEFB-478F-4AA5-A7C0-638580060A2D}" srcOrd="0" destOrd="0" presId="urn:microsoft.com/office/officeart/2005/8/layout/hierarchy2"/>
    <dgm:cxn modelId="{699C34B8-745E-43E7-9661-E8A8E33DEA10}" type="presParOf" srcId="{EAC79A38-35BF-44C1-9072-69AB9A86B445}" destId="{7527248C-A70E-4503-8995-FB5B97B6ADEF}" srcOrd="3" destOrd="0" presId="urn:microsoft.com/office/officeart/2005/8/layout/hierarchy2"/>
    <dgm:cxn modelId="{3DD9D2F4-1AD1-4FC9-B97C-590E45D86365}" type="presParOf" srcId="{7527248C-A70E-4503-8995-FB5B97B6ADEF}" destId="{B568D5CB-DDBC-474B-8B15-4F7AE9A4BB93}" srcOrd="0" destOrd="0" presId="urn:microsoft.com/office/officeart/2005/8/layout/hierarchy2"/>
    <dgm:cxn modelId="{E3CF57E5-4490-45C6-831D-2A2C2FF46267}" type="presParOf" srcId="{7527248C-A70E-4503-8995-FB5B97B6ADEF}" destId="{0C6FFC4F-9CB9-4CC4-913A-DCE9CBEA7664}" srcOrd="1" destOrd="0" presId="urn:microsoft.com/office/officeart/2005/8/layout/hierarchy2"/>
    <dgm:cxn modelId="{C44B8EC4-55A0-454B-9E0A-4168F5A1B4CA}" type="presParOf" srcId="{EAC79A38-35BF-44C1-9072-69AB9A86B445}" destId="{671E7A23-5A06-4670-958A-F0E3902D97D2}" srcOrd="4" destOrd="0" presId="urn:microsoft.com/office/officeart/2005/8/layout/hierarchy2"/>
    <dgm:cxn modelId="{0009A47D-F4D0-4A9D-B5E3-64662C60D301}" type="presParOf" srcId="{671E7A23-5A06-4670-958A-F0E3902D97D2}" destId="{F627055B-9D87-4773-94C0-0E59C52B7CE3}" srcOrd="0" destOrd="0" presId="urn:microsoft.com/office/officeart/2005/8/layout/hierarchy2"/>
    <dgm:cxn modelId="{9A563FA8-541A-4318-B9C7-C1E363035B9B}" type="presParOf" srcId="{EAC79A38-35BF-44C1-9072-69AB9A86B445}" destId="{35CB0E8A-C40D-4521-A798-46B2B1306AFA}" srcOrd="5" destOrd="0" presId="urn:microsoft.com/office/officeart/2005/8/layout/hierarchy2"/>
    <dgm:cxn modelId="{FC6E828A-1FC3-4ECD-A29D-4499A692E16B}" type="presParOf" srcId="{35CB0E8A-C40D-4521-A798-46B2B1306AFA}" destId="{DD71ADE9-27BA-455E-82FB-E56841B63B4A}" srcOrd="0" destOrd="0" presId="urn:microsoft.com/office/officeart/2005/8/layout/hierarchy2"/>
    <dgm:cxn modelId="{DD6631BD-771B-4DCF-9F93-33C4CA109013}" type="presParOf" srcId="{35CB0E8A-C40D-4521-A798-46B2B1306AFA}" destId="{83A13DCC-7410-42F9-AF1E-FB128895B5C1}" srcOrd="1" destOrd="0" presId="urn:microsoft.com/office/officeart/2005/8/layout/hierarchy2"/>
    <dgm:cxn modelId="{E4E659F1-9C63-4BE8-94BA-0CC9F260B6FD}" type="presParOf" srcId="{EAC79A38-35BF-44C1-9072-69AB9A86B445}" destId="{A99A3543-C12A-4370-9409-66B898E4A29D}" srcOrd="6" destOrd="0" presId="urn:microsoft.com/office/officeart/2005/8/layout/hierarchy2"/>
    <dgm:cxn modelId="{A4B84205-09CF-477C-B85A-9A05D5032543}" type="presParOf" srcId="{A99A3543-C12A-4370-9409-66B898E4A29D}" destId="{0AA323AD-89E5-4BA0-8BD7-47E7A8825350}" srcOrd="0" destOrd="0" presId="urn:microsoft.com/office/officeart/2005/8/layout/hierarchy2"/>
    <dgm:cxn modelId="{4E4A112A-E766-40DC-A80D-3DCDCBE70B9A}" type="presParOf" srcId="{EAC79A38-35BF-44C1-9072-69AB9A86B445}" destId="{3A694158-BFF0-4EEF-8458-027CEB1BEB1A}" srcOrd="7" destOrd="0" presId="urn:microsoft.com/office/officeart/2005/8/layout/hierarchy2"/>
    <dgm:cxn modelId="{46CA1CCE-F3B1-43FB-86E4-D28F2A9A3AB3}" type="presParOf" srcId="{3A694158-BFF0-4EEF-8458-027CEB1BEB1A}" destId="{B3838699-0CD4-4886-BCB9-287CFA38D529}" srcOrd="0" destOrd="0" presId="urn:microsoft.com/office/officeart/2005/8/layout/hierarchy2"/>
    <dgm:cxn modelId="{3C466E5D-C852-46F8-A553-0D9C861EDCC1}" type="presParOf" srcId="{3A694158-BFF0-4EEF-8458-027CEB1BEB1A}" destId="{6BC66DAC-2B38-4E1B-9C79-44053DD1A790}" srcOrd="1" destOrd="0" presId="urn:microsoft.com/office/officeart/2005/8/layout/hierarchy2"/>
    <dgm:cxn modelId="{03D92A55-0054-41AC-AB45-1FB0E0D954C5}" type="presParOf" srcId="{8C0A2B06-6AE3-46D4-853C-6E9FD4BF581A}" destId="{8B977E62-D614-46B9-90A8-710F37234867}" srcOrd="1" destOrd="0" presId="urn:microsoft.com/office/officeart/2005/8/layout/hierarchy2"/>
    <dgm:cxn modelId="{A0EF745F-B69C-4366-8F49-95B1ED39C2EC}" type="presParOf" srcId="{8B977E62-D614-46B9-90A8-710F37234867}" destId="{7C4154F9-2109-4D37-8FB1-5B65BA6D42FC}" srcOrd="0" destOrd="0" presId="urn:microsoft.com/office/officeart/2005/8/layout/hierarchy2"/>
    <dgm:cxn modelId="{6F6A529F-A74F-4B3F-A269-A62005E829C1}" type="presParOf" srcId="{8B977E62-D614-46B9-90A8-710F37234867}" destId="{72FB47A5-9319-4195-933E-D8D159AC0E71}" srcOrd="1" destOrd="0" presId="urn:microsoft.com/office/officeart/2005/8/layout/hierarchy2"/>
    <dgm:cxn modelId="{8E71F267-B67A-4421-AEC7-980BE09769B7}" type="presParOf" srcId="{8C0A2B06-6AE3-46D4-853C-6E9FD4BF581A}" destId="{B7B5DBA2-6D94-4D65-B940-FA36B7582981}" srcOrd="2" destOrd="0" presId="urn:microsoft.com/office/officeart/2005/8/layout/hierarchy2"/>
    <dgm:cxn modelId="{15A71C8D-CE19-4576-B1D2-48F6F8A3F0FF}" type="presParOf" srcId="{B7B5DBA2-6D94-4D65-B940-FA36B7582981}" destId="{7A23C2B6-2856-469D-B5FD-912328F95884}" srcOrd="0" destOrd="0" presId="urn:microsoft.com/office/officeart/2005/8/layout/hierarchy2"/>
    <dgm:cxn modelId="{AF7168E3-3187-4727-B6B0-A3D0AF177566}" type="presParOf" srcId="{B7B5DBA2-6D94-4D65-B940-FA36B7582981}" destId="{D4B75A82-AE06-4ACF-9173-75018E1CDD98}" srcOrd="1" destOrd="0" presId="urn:microsoft.com/office/officeart/2005/8/layout/hierarchy2"/>
    <dgm:cxn modelId="{96EE8785-3F39-4835-BD85-04D963905224}" type="presParOf" srcId="{8C0A2B06-6AE3-46D4-853C-6E9FD4BF581A}" destId="{A9720DD2-F715-411A-A24B-E152F244F066}" srcOrd="3" destOrd="0" presId="urn:microsoft.com/office/officeart/2005/8/layout/hierarchy2"/>
    <dgm:cxn modelId="{C0BACE44-1AF8-4782-91C2-D8CFBEA2B6FB}" type="presParOf" srcId="{A9720DD2-F715-411A-A24B-E152F244F066}" destId="{B8FE99D1-B9B5-4037-8A5F-0D93E5BEF6D9}" srcOrd="0" destOrd="0" presId="urn:microsoft.com/office/officeart/2005/8/layout/hierarchy2"/>
    <dgm:cxn modelId="{E9FE3079-D630-4EFB-9C99-E7E5C6865963}" type="presParOf" srcId="{A9720DD2-F715-411A-A24B-E152F244F066}" destId="{F86D09DB-D861-4224-81F4-27ECAEBEC0BA}" srcOrd="1" destOrd="0" presId="urn:microsoft.com/office/officeart/2005/8/layout/hierarchy2"/>
    <dgm:cxn modelId="{B7341F96-9138-43B9-B480-4A2C84FF9F3F}" type="presParOf" srcId="{8C0A2B06-6AE3-46D4-853C-6E9FD4BF581A}" destId="{5CC503FF-A465-41A1-AFEF-BB2D92A1546E}" srcOrd="4" destOrd="0" presId="urn:microsoft.com/office/officeart/2005/8/layout/hierarchy2"/>
    <dgm:cxn modelId="{0072F6F5-B8F9-456E-8F97-C3D8231D144B}" type="presParOf" srcId="{5CC503FF-A465-41A1-AFEF-BB2D92A1546E}" destId="{F2A5B1B7-9577-4C84-A7E0-4DEECDD0B416}" srcOrd="0" destOrd="0" presId="urn:microsoft.com/office/officeart/2005/8/layout/hierarchy2"/>
    <dgm:cxn modelId="{5914A22B-7D38-4EB7-B316-74FF98B9220E}" type="presParOf" srcId="{5CC503FF-A465-41A1-AFEF-BB2D92A1546E}" destId="{4054B496-985E-40FE-9AE6-947CB8CCDBB4}" srcOrd="1" destOrd="0" presId="urn:microsoft.com/office/officeart/2005/8/layout/hierarchy2"/>
  </dgm:cxnLst>
  <dgm:bg>
    <a:effectLst/>
  </dgm:bg>
  <dgm:whole/>
</dgm:dataModel>
</file>

<file path=ppt/diagrams/data2.xml><?xml version="1.0" encoding="utf-8"?>
<dgm:dataModel xmlns:dgm="http://schemas.openxmlformats.org/drawingml/2006/diagram" xmlns:a="http://schemas.openxmlformats.org/drawingml/2006/main">
  <dgm:ptLst>
    <dgm:pt modelId="{79D07F93-CBF3-4D42-9B34-7BC6240C0DC2}"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7661E729-A6F8-495A-B1CA-1DA4648A8890}">
      <dgm:prSet phldrT="[Text]"/>
      <dgm:spPr/>
      <dgm:t>
        <a:bodyPr/>
        <a:lstStyle/>
        <a:p>
          <a:r>
            <a:rPr lang="en-US" dirty="0" smtClean="0"/>
            <a:t>Determine working set</a:t>
          </a:r>
          <a:endParaRPr lang="en-US" dirty="0"/>
        </a:p>
      </dgm:t>
    </dgm:pt>
    <dgm:pt modelId="{1196A8BB-B087-4ADD-8FD9-6F4503ACC3DA}" type="parTrans" cxnId="{10426E33-1D53-4CE1-9611-B91555FC7AE2}">
      <dgm:prSet/>
      <dgm:spPr/>
      <dgm:t>
        <a:bodyPr/>
        <a:lstStyle/>
        <a:p>
          <a:endParaRPr lang="en-US"/>
        </a:p>
      </dgm:t>
    </dgm:pt>
    <dgm:pt modelId="{BAF1DF31-8F93-4776-A19C-E6D7AACF56D8}" type="sibTrans" cxnId="{10426E33-1D53-4CE1-9611-B91555FC7AE2}">
      <dgm:prSet/>
      <dgm:spPr/>
      <dgm:t>
        <a:bodyPr/>
        <a:lstStyle/>
        <a:p>
          <a:endParaRPr lang="en-US"/>
        </a:p>
      </dgm:t>
    </dgm:pt>
    <dgm:pt modelId="{FCEFBA86-8511-4BB5-8A21-AE6656EE47EB}">
      <dgm:prSet phldrT="[Text]"/>
      <dgm:spPr/>
      <dgm:t>
        <a:bodyPr/>
        <a:lstStyle/>
        <a:p>
          <a:r>
            <a:rPr lang="en-US" dirty="0" smtClean="0"/>
            <a:t>Load</a:t>
          </a:r>
          <a:endParaRPr lang="en-US" dirty="0"/>
        </a:p>
      </dgm:t>
    </dgm:pt>
    <dgm:pt modelId="{5ECEBDCB-4343-4911-A39A-D0AC8FC8536D}" type="parTrans" cxnId="{C8E11A81-83D7-475A-838B-1A024476E0E0}">
      <dgm:prSet/>
      <dgm:spPr/>
      <dgm:t>
        <a:bodyPr/>
        <a:lstStyle/>
        <a:p>
          <a:endParaRPr lang="en-US"/>
        </a:p>
      </dgm:t>
    </dgm:pt>
    <dgm:pt modelId="{9C84CFB4-2EE8-4688-BC17-88A21E0FEDDD}" type="sibTrans" cxnId="{C8E11A81-83D7-475A-838B-1A024476E0E0}">
      <dgm:prSet/>
      <dgm:spPr/>
      <dgm:t>
        <a:bodyPr/>
        <a:lstStyle/>
        <a:p>
          <a:endParaRPr lang="en-US"/>
        </a:p>
      </dgm:t>
    </dgm:pt>
    <dgm:pt modelId="{56311EAE-BD36-42E8-B90E-6EE29AB8DC41}">
      <dgm:prSet phldrT="[Text]"/>
      <dgm:spPr/>
      <dgm:t>
        <a:bodyPr/>
        <a:lstStyle/>
        <a:p>
          <a:r>
            <a:rPr lang="en-US" dirty="0" smtClean="0"/>
            <a:t>Publish</a:t>
          </a:r>
          <a:endParaRPr lang="en-US" dirty="0"/>
        </a:p>
      </dgm:t>
    </dgm:pt>
    <dgm:pt modelId="{0752BB39-ABA9-42A9-8BCE-08292465392F}" type="parTrans" cxnId="{F7EAEBA9-0598-4865-BBB8-6BC73A9D0154}">
      <dgm:prSet/>
      <dgm:spPr/>
      <dgm:t>
        <a:bodyPr/>
        <a:lstStyle/>
        <a:p>
          <a:endParaRPr lang="en-US"/>
        </a:p>
      </dgm:t>
    </dgm:pt>
    <dgm:pt modelId="{84C6C48F-F9D9-42A7-83FC-DFB300A02457}" type="sibTrans" cxnId="{F7EAEBA9-0598-4865-BBB8-6BC73A9D0154}">
      <dgm:prSet/>
      <dgm:spPr/>
      <dgm:t>
        <a:bodyPr/>
        <a:lstStyle/>
        <a:p>
          <a:endParaRPr lang="en-US"/>
        </a:p>
      </dgm:t>
    </dgm:pt>
    <dgm:pt modelId="{5EDAB111-4033-492C-AA28-A9BB6D20AE1A}" type="pres">
      <dgm:prSet presAssocID="{79D07F93-CBF3-4D42-9B34-7BC6240C0DC2}" presName="linearFlow" presStyleCnt="0">
        <dgm:presLayoutVars>
          <dgm:resizeHandles val="exact"/>
        </dgm:presLayoutVars>
      </dgm:prSet>
      <dgm:spPr/>
      <dgm:t>
        <a:bodyPr/>
        <a:lstStyle/>
        <a:p>
          <a:endParaRPr lang="en-US"/>
        </a:p>
      </dgm:t>
    </dgm:pt>
    <dgm:pt modelId="{BB8C8623-7E0A-4FE4-8C17-8EF6E291CAFA}" type="pres">
      <dgm:prSet presAssocID="{7661E729-A6F8-495A-B1CA-1DA4648A8890}" presName="node" presStyleLbl="node1" presStyleIdx="0" presStyleCnt="3">
        <dgm:presLayoutVars>
          <dgm:bulletEnabled val="1"/>
        </dgm:presLayoutVars>
      </dgm:prSet>
      <dgm:spPr/>
      <dgm:t>
        <a:bodyPr/>
        <a:lstStyle/>
        <a:p>
          <a:endParaRPr lang="en-US"/>
        </a:p>
      </dgm:t>
    </dgm:pt>
    <dgm:pt modelId="{1BC2470D-3E74-410E-9212-19138579202E}" type="pres">
      <dgm:prSet presAssocID="{BAF1DF31-8F93-4776-A19C-E6D7AACF56D8}" presName="sibTrans" presStyleLbl="sibTrans2D1" presStyleIdx="0" presStyleCnt="2"/>
      <dgm:spPr/>
      <dgm:t>
        <a:bodyPr/>
        <a:lstStyle/>
        <a:p>
          <a:endParaRPr lang="en-US"/>
        </a:p>
      </dgm:t>
    </dgm:pt>
    <dgm:pt modelId="{2FF61F98-957A-43D0-990E-18BD208EEC1E}" type="pres">
      <dgm:prSet presAssocID="{BAF1DF31-8F93-4776-A19C-E6D7AACF56D8}" presName="connectorText" presStyleLbl="sibTrans2D1" presStyleIdx="0" presStyleCnt="2"/>
      <dgm:spPr/>
      <dgm:t>
        <a:bodyPr/>
        <a:lstStyle/>
        <a:p>
          <a:endParaRPr lang="en-US"/>
        </a:p>
      </dgm:t>
    </dgm:pt>
    <dgm:pt modelId="{0F8D31DB-D8E9-4401-8009-591286DC2953}" type="pres">
      <dgm:prSet presAssocID="{FCEFBA86-8511-4BB5-8A21-AE6656EE47EB}" presName="node" presStyleLbl="node1" presStyleIdx="1" presStyleCnt="3">
        <dgm:presLayoutVars>
          <dgm:bulletEnabled val="1"/>
        </dgm:presLayoutVars>
      </dgm:prSet>
      <dgm:spPr/>
      <dgm:t>
        <a:bodyPr/>
        <a:lstStyle/>
        <a:p>
          <a:endParaRPr lang="en-US"/>
        </a:p>
      </dgm:t>
    </dgm:pt>
    <dgm:pt modelId="{FE02C5C7-F2C6-4263-9BAD-82C3906C15C3}" type="pres">
      <dgm:prSet presAssocID="{9C84CFB4-2EE8-4688-BC17-88A21E0FEDDD}" presName="sibTrans" presStyleLbl="sibTrans2D1" presStyleIdx="1" presStyleCnt="2"/>
      <dgm:spPr/>
      <dgm:t>
        <a:bodyPr/>
        <a:lstStyle/>
        <a:p>
          <a:endParaRPr lang="en-US"/>
        </a:p>
      </dgm:t>
    </dgm:pt>
    <dgm:pt modelId="{8E06D1DD-99F6-46C4-807B-2858A2187B18}" type="pres">
      <dgm:prSet presAssocID="{9C84CFB4-2EE8-4688-BC17-88A21E0FEDDD}" presName="connectorText" presStyleLbl="sibTrans2D1" presStyleIdx="1" presStyleCnt="2"/>
      <dgm:spPr/>
      <dgm:t>
        <a:bodyPr/>
        <a:lstStyle/>
        <a:p>
          <a:endParaRPr lang="en-US"/>
        </a:p>
      </dgm:t>
    </dgm:pt>
    <dgm:pt modelId="{A7B9E16A-F45F-41E9-8DF4-C258421473FA}" type="pres">
      <dgm:prSet presAssocID="{56311EAE-BD36-42E8-B90E-6EE29AB8DC41}" presName="node" presStyleLbl="node1" presStyleIdx="2" presStyleCnt="3">
        <dgm:presLayoutVars>
          <dgm:bulletEnabled val="1"/>
        </dgm:presLayoutVars>
      </dgm:prSet>
      <dgm:spPr/>
      <dgm:t>
        <a:bodyPr/>
        <a:lstStyle/>
        <a:p>
          <a:endParaRPr lang="en-US"/>
        </a:p>
      </dgm:t>
    </dgm:pt>
  </dgm:ptLst>
  <dgm:cxnLst>
    <dgm:cxn modelId="{10426E33-1D53-4CE1-9611-B91555FC7AE2}" srcId="{79D07F93-CBF3-4D42-9B34-7BC6240C0DC2}" destId="{7661E729-A6F8-495A-B1CA-1DA4648A8890}" srcOrd="0" destOrd="0" parTransId="{1196A8BB-B087-4ADD-8FD9-6F4503ACC3DA}" sibTransId="{BAF1DF31-8F93-4776-A19C-E6D7AACF56D8}"/>
    <dgm:cxn modelId="{25C7FAEF-E487-4999-8432-5DABDA758FC9}" type="presOf" srcId="{9C84CFB4-2EE8-4688-BC17-88A21E0FEDDD}" destId="{FE02C5C7-F2C6-4263-9BAD-82C3906C15C3}" srcOrd="0" destOrd="0" presId="urn:microsoft.com/office/officeart/2005/8/layout/process2"/>
    <dgm:cxn modelId="{855F31E2-DFB5-4241-8C45-27E05157C1E4}" type="presOf" srcId="{BAF1DF31-8F93-4776-A19C-E6D7AACF56D8}" destId="{1BC2470D-3E74-410E-9212-19138579202E}" srcOrd="0" destOrd="0" presId="urn:microsoft.com/office/officeart/2005/8/layout/process2"/>
    <dgm:cxn modelId="{F7EAEBA9-0598-4865-BBB8-6BC73A9D0154}" srcId="{79D07F93-CBF3-4D42-9B34-7BC6240C0DC2}" destId="{56311EAE-BD36-42E8-B90E-6EE29AB8DC41}" srcOrd="2" destOrd="0" parTransId="{0752BB39-ABA9-42A9-8BCE-08292465392F}" sibTransId="{84C6C48F-F9D9-42A7-83FC-DFB300A02457}"/>
    <dgm:cxn modelId="{8838DDBC-D452-42CA-AF12-749413C7AA58}" type="presOf" srcId="{7661E729-A6F8-495A-B1CA-1DA4648A8890}" destId="{BB8C8623-7E0A-4FE4-8C17-8EF6E291CAFA}" srcOrd="0" destOrd="0" presId="urn:microsoft.com/office/officeart/2005/8/layout/process2"/>
    <dgm:cxn modelId="{16CDDD3E-E191-4487-875C-464CF9A441A2}" type="presOf" srcId="{FCEFBA86-8511-4BB5-8A21-AE6656EE47EB}" destId="{0F8D31DB-D8E9-4401-8009-591286DC2953}" srcOrd="0" destOrd="0" presId="urn:microsoft.com/office/officeart/2005/8/layout/process2"/>
    <dgm:cxn modelId="{F477E302-9C3D-4828-BD81-9AE1A0D49EE3}" type="presOf" srcId="{79D07F93-CBF3-4D42-9B34-7BC6240C0DC2}" destId="{5EDAB111-4033-492C-AA28-A9BB6D20AE1A}" srcOrd="0" destOrd="0" presId="urn:microsoft.com/office/officeart/2005/8/layout/process2"/>
    <dgm:cxn modelId="{DE344163-1032-442B-9FB0-81C584CAFADC}" type="presOf" srcId="{BAF1DF31-8F93-4776-A19C-E6D7AACF56D8}" destId="{2FF61F98-957A-43D0-990E-18BD208EEC1E}" srcOrd="1" destOrd="0" presId="urn:microsoft.com/office/officeart/2005/8/layout/process2"/>
    <dgm:cxn modelId="{451857E6-5C0C-4E6C-9CE1-02AF7434D891}" type="presOf" srcId="{9C84CFB4-2EE8-4688-BC17-88A21E0FEDDD}" destId="{8E06D1DD-99F6-46C4-807B-2858A2187B18}" srcOrd="1" destOrd="0" presId="urn:microsoft.com/office/officeart/2005/8/layout/process2"/>
    <dgm:cxn modelId="{80483AB2-FD6A-4564-88D7-5BBE645A85EB}" type="presOf" srcId="{56311EAE-BD36-42E8-B90E-6EE29AB8DC41}" destId="{A7B9E16A-F45F-41E9-8DF4-C258421473FA}" srcOrd="0" destOrd="0" presId="urn:microsoft.com/office/officeart/2005/8/layout/process2"/>
    <dgm:cxn modelId="{C8E11A81-83D7-475A-838B-1A024476E0E0}" srcId="{79D07F93-CBF3-4D42-9B34-7BC6240C0DC2}" destId="{FCEFBA86-8511-4BB5-8A21-AE6656EE47EB}" srcOrd="1" destOrd="0" parTransId="{5ECEBDCB-4343-4911-A39A-D0AC8FC8536D}" sibTransId="{9C84CFB4-2EE8-4688-BC17-88A21E0FEDDD}"/>
    <dgm:cxn modelId="{4ECC8879-B026-4415-8731-167684BA315A}" type="presParOf" srcId="{5EDAB111-4033-492C-AA28-A9BB6D20AE1A}" destId="{BB8C8623-7E0A-4FE4-8C17-8EF6E291CAFA}" srcOrd="0" destOrd="0" presId="urn:microsoft.com/office/officeart/2005/8/layout/process2"/>
    <dgm:cxn modelId="{12AA2497-116E-4AB9-ABEC-458D77200A03}" type="presParOf" srcId="{5EDAB111-4033-492C-AA28-A9BB6D20AE1A}" destId="{1BC2470D-3E74-410E-9212-19138579202E}" srcOrd="1" destOrd="0" presId="urn:microsoft.com/office/officeart/2005/8/layout/process2"/>
    <dgm:cxn modelId="{E53531C6-B01D-48B0-A290-B6A6EAA71A28}" type="presParOf" srcId="{1BC2470D-3E74-410E-9212-19138579202E}" destId="{2FF61F98-957A-43D0-990E-18BD208EEC1E}" srcOrd="0" destOrd="0" presId="urn:microsoft.com/office/officeart/2005/8/layout/process2"/>
    <dgm:cxn modelId="{6AEF532D-B4C9-4C24-BD08-239DA2CEB5C9}" type="presParOf" srcId="{5EDAB111-4033-492C-AA28-A9BB6D20AE1A}" destId="{0F8D31DB-D8E9-4401-8009-591286DC2953}" srcOrd="2" destOrd="0" presId="urn:microsoft.com/office/officeart/2005/8/layout/process2"/>
    <dgm:cxn modelId="{35E008E0-0AC1-4918-B752-A29735F86A8C}" type="presParOf" srcId="{5EDAB111-4033-492C-AA28-A9BB6D20AE1A}" destId="{FE02C5C7-F2C6-4263-9BAD-82C3906C15C3}" srcOrd="3" destOrd="0" presId="urn:microsoft.com/office/officeart/2005/8/layout/process2"/>
    <dgm:cxn modelId="{DF4D456B-A283-452C-BE5C-62EC10CFE951}" type="presParOf" srcId="{FE02C5C7-F2C6-4263-9BAD-82C3906C15C3}" destId="{8E06D1DD-99F6-46C4-807B-2858A2187B18}" srcOrd="0" destOrd="0" presId="urn:microsoft.com/office/officeart/2005/8/layout/process2"/>
    <dgm:cxn modelId="{B492FE88-2858-4AA1-9AC2-56DC4A1AFE61}" type="presParOf" srcId="{5EDAB111-4033-492C-AA28-A9BB6D20AE1A}" destId="{A7B9E16A-F45F-41E9-8DF4-C258421473FA}" srcOrd="4" destOrd="0" presId="urn:microsoft.com/office/officeart/2005/8/layout/process2"/>
  </dgm:cxnLst>
  <dgm:bg/>
  <dgm:whole/>
</dgm:dataModel>
</file>

<file path=ppt/diagrams/data3.xml><?xml version="1.0" encoding="utf-8"?>
<dgm:dataModel xmlns:dgm="http://schemas.openxmlformats.org/drawingml/2006/diagram" xmlns:a="http://schemas.openxmlformats.org/drawingml/2006/main">
  <dgm:ptLst>
    <dgm:pt modelId="{B4F27F50-22FC-4523-9425-78DBC845B802}" type="doc">
      <dgm:prSet loTypeId="urn:microsoft.com/office/officeart/2005/8/layout/process2" loCatId="process" qsTypeId="urn:microsoft.com/office/officeart/2005/8/quickstyle/simple3" qsCatId="simple" csTypeId="urn:microsoft.com/office/officeart/2005/8/colors/accent1_2" csCatId="accent1" phldr="1"/>
      <dgm:spPr/>
    </dgm:pt>
    <dgm:pt modelId="{19A33E15-43EA-4F0D-A3EF-A164F1C71697}">
      <dgm:prSet phldrT="[Text]"/>
      <dgm:spPr/>
      <dgm:t>
        <a:bodyPr/>
        <a:lstStyle/>
        <a:p>
          <a:r>
            <a:rPr lang="en-US" dirty="0" smtClean="0"/>
            <a:t>Grab published access object</a:t>
          </a:r>
          <a:endParaRPr lang="en-US" dirty="0"/>
        </a:p>
      </dgm:t>
    </dgm:pt>
    <dgm:pt modelId="{D74C3F46-00D8-4272-B605-E6754E706EAD}" type="parTrans" cxnId="{7098ABB7-7F55-41E3-9627-28909F45CA7E}">
      <dgm:prSet/>
      <dgm:spPr/>
      <dgm:t>
        <a:bodyPr/>
        <a:lstStyle/>
        <a:p>
          <a:endParaRPr lang="en-US"/>
        </a:p>
      </dgm:t>
    </dgm:pt>
    <dgm:pt modelId="{4728BBAD-915B-44EC-9353-6E2D77BBDF71}" type="sibTrans" cxnId="{7098ABB7-7F55-41E3-9627-28909F45CA7E}">
      <dgm:prSet/>
      <dgm:spPr/>
      <dgm:t>
        <a:bodyPr/>
        <a:lstStyle/>
        <a:p>
          <a:endParaRPr lang="en-US"/>
        </a:p>
      </dgm:t>
    </dgm:pt>
    <dgm:pt modelId="{3FFEFB6B-10A7-4C28-B868-F2A5DA371097}">
      <dgm:prSet phldrT="[Text]"/>
      <dgm:spPr/>
      <dgm:t>
        <a:bodyPr/>
        <a:lstStyle/>
        <a:p>
          <a:r>
            <a:rPr lang="en-US" dirty="0" smtClean="0"/>
            <a:t>Run frame/tick/loop</a:t>
          </a:r>
          <a:endParaRPr lang="en-US" dirty="0"/>
        </a:p>
      </dgm:t>
    </dgm:pt>
    <dgm:pt modelId="{FE11B18C-A76A-4B4B-BB4C-BAAD9ABBE146}" type="parTrans" cxnId="{30F9AD6C-ECDA-4FDA-9953-9F7B0D07DB07}">
      <dgm:prSet/>
      <dgm:spPr/>
      <dgm:t>
        <a:bodyPr/>
        <a:lstStyle/>
        <a:p>
          <a:endParaRPr lang="en-US"/>
        </a:p>
      </dgm:t>
    </dgm:pt>
    <dgm:pt modelId="{B36BF138-7F3A-4677-93A1-E00046E2701B}" type="sibTrans" cxnId="{30F9AD6C-ECDA-4FDA-9953-9F7B0D07DB07}">
      <dgm:prSet/>
      <dgm:spPr/>
      <dgm:t>
        <a:bodyPr/>
        <a:lstStyle/>
        <a:p>
          <a:endParaRPr lang="en-US"/>
        </a:p>
      </dgm:t>
    </dgm:pt>
    <dgm:pt modelId="{7B77C245-14D3-4D55-AF18-9309D0AE9EE9}">
      <dgm:prSet phldrT="[Text]"/>
      <dgm:spPr/>
      <dgm:t>
        <a:bodyPr/>
        <a:lstStyle/>
        <a:p>
          <a:r>
            <a:rPr lang="en-US" dirty="0" smtClean="0"/>
            <a:t>Release published access object</a:t>
          </a:r>
          <a:endParaRPr lang="en-US" dirty="0"/>
        </a:p>
      </dgm:t>
    </dgm:pt>
    <dgm:pt modelId="{6F380D0C-477B-40D0-83B5-9E1F524932B2}" type="parTrans" cxnId="{0226289C-B05A-476F-B6EC-18DAE1307D25}">
      <dgm:prSet/>
      <dgm:spPr/>
      <dgm:t>
        <a:bodyPr/>
        <a:lstStyle/>
        <a:p>
          <a:endParaRPr lang="en-US"/>
        </a:p>
      </dgm:t>
    </dgm:pt>
    <dgm:pt modelId="{DBDEB4B8-179A-4765-96E6-8AC5382DA5CD}" type="sibTrans" cxnId="{0226289C-B05A-476F-B6EC-18DAE1307D25}">
      <dgm:prSet/>
      <dgm:spPr/>
      <dgm:t>
        <a:bodyPr/>
        <a:lstStyle/>
        <a:p>
          <a:endParaRPr lang="en-US"/>
        </a:p>
      </dgm:t>
    </dgm:pt>
    <dgm:pt modelId="{CB616A5B-9FE7-4A14-81AB-09FD320F7974}" type="pres">
      <dgm:prSet presAssocID="{B4F27F50-22FC-4523-9425-78DBC845B802}" presName="linearFlow" presStyleCnt="0">
        <dgm:presLayoutVars>
          <dgm:resizeHandles val="exact"/>
        </dgm:presLayoutVars>
      </dgm:prSet>
      <dgm:spPr/>
    </dgm:pt>
    <dgm:pt modelId="{A5710358-AA0A-4152-BD55-1BAB54B02BA7}" type="pres">
      <dgm:prSet presAssocID="{19A33E15-43EA-4F0D-A3EF-A164F1C71697}" presName="node" presStyleLbl="node1" presStyleIdx="0" presStyleCnt="3">
        <dgm:presLayoutVars>
          <dgm:bulletEnabled val="1"/>
        </dgm:presLayoutVars>
      </dgm:prSet>
      <dgm:spPr/>
      <dgm:t>
        <a:bodyPr/>
        <a:lstStyle/>
        <a:p>
          <a:endParaRPr lang="en-US"/>
        </a:p>
      </dgm:t>
    </dgm:pt>
    <dgm:pt modelId="{AF060ADE-1551-412C-A255-590615A1E373}" type="pres">
      <dgm:prSet presAssocID="{4728BBAD-915B-44EC-9353-6E2D77BBDF71}" presName="sibTrans" presStyleLbl="sibTrans2D1" presStyleIdx="0" presStyleCnt="2"/>
      <dgm:spPr/>
      <dgm:t>
        <a:bodyPr/>
        <a:lstStyle/>
        <a:p>
          <a:endParaRPr lang="en-US"/>
        </a:p>
      </dgm:t>
    </dgm:pt>
    <dgm:pt modelId="{AD5698F8-5907-4906-A896-156B7CD8F541}" type="pres">
      <dgm:prSet presAssocID="{4728BBAD-915B-44EC-9353-6E2D77BBDF71}" presName="connectorText" presStyleLbl="sibTrans2D1" presStyleIdx="0" presStyleCnt="2"/>
      <dgm:spPr/>
      <dgm:t>
        <a:bodyPr/>
        <a:lstStyle/>
        <a:p>
          <a:endParaRPr lang="en-US"/>
        </a:p>
      </dgm:t>
    </dgm:pt>
    <dgm:pt modelId="{5688D3F3-7AC2-4FC8-9D2F-F86FEFC71C42}" type="pres">
      <dgm:prSet presAssocID="{3FFEFB6B-10A7-4C28-B868-F2A5DA371097}" presName="node" presStyleLbl="node1" presStyleIdx="1" presStyleCnt="3">
        <dgm:presLayoutVars>
          <dgm:bulletEnabled val="1"/>
        </dgm:presLayoutVars>
      </dgm:prSet>
      <dgm:spPr/>
      <dgm:t>
        <a:bodyPr/>
        <a:lstStyle/>
        <a:p>
          <a:endParaRPr lang="en-US"/>
        </a:p>
      </dgm:t>
    </dgm:pt>
    <dgm:pt modelId="{7E7F5883-A26C-4E9D-85DC-6D13D8274583}" type="pres">
      <dgm:prSet presAssocID="{B36BF138-7F3A-4677-93A1-E00046E2701B}" presName="sibTrans" presStyleLbl="sibTrans2D1" presStyleIdx="1" presStyleCnt="2"/>
      <dgm:spPr/>
      <dgm:t>
        <a:bodyPr/>
        <a:lstStyle/>
        <a:p>
          <a:endParaRPr lang="en-US"/>
        </a:p>
      </dgm:t>
    </dgm:pt>
    <dgm:pt modelId="{6DE98DC8-22A7-4650-9B21-F942F76526F6}" type="pres">
      <dgm:prSet presAssocID="{B36BF138-7F3A-4677-93A1-E00046E2701B}" presName="connectorText" presStyleLbl="sibTrans2D1" presStyleIdx="1" presStyleCnt="2"/>
      <dgm:spPr/>
      <dgm:t>
        <a:bodyPr/>
        <a:lstStyle/>
        <a:p>
          <a:endParaRPr lang="en-US"/>
        </a:p>
      </dgm:t>
    </dgm:pt>
    <dgm:pt modelId="{8C6349B0-4D20-4DAE-9E05-67B543A60B71}" type="pres">
      <dgm:prSet presAssocID="{7B77C245-14D3-4D55-AF18-9309D0AE9EE9}" presName="node" presStyleLbl="node1" presStyleIdx="2" presStyleCnt="3">
        <dgm:presLayoutVars>
          <dgm:bulletEnabled val="1"/>
        </dgm:presLayoutVars>
      </dgm:prSet>
      <dgm:spPr/>
      <dgm:t>
        <a:bodyPr/>
        <a:lstStyle/>
        <a:p>
          <a:endParaRPr lang="en-US"/>
        </a:p>
      </dgm:t>
    </dgm:pt>
  </dgm:ptLst>
  <dgm:cxnLst>
    <dgm:cxn modelId="{30F9AD6C-ECDA-4FDA-9953-9F7B0D07DB07}" srcId="{B4F27F50-22FC-4523-9425-78DBC845B802}" destId="{3FFEFB6B-10A7-4C28-B868-F2A5DA371097}" srcOrd="1" destOrd="0" parTransId="{FE11B18C-A76A-4B4B-BB4C-BAAD9ABBE146}" sibTransId="{B36BF138-7F3A-4677-93A1-E00046E2701B}"/>
    <dgm:cxn modelId="{7098ABB7-7F55-41E3-9627-28909F45CA7E}" srcId="{B4F27F50-22FC-4523-9425-78DBC845B802}" destId="{19A33E15-43EA-4F0D-A3EF-A164F1C71697}" srcOrd="0" destOrd="0" parTransId="{D74C3F46-00D8-4272-B605-E6754E706EAD}" sibTransId="{4728BBAD-915B-44EC-9353-6E2D77BBDF71}"/>
    <dgm:cxn modelId="{0226289C-B05A-476F-B6EC-18DAE1307D25}" srcId="{B4F27F50-22FC-4523-9425-78DBC845B802}" destId="{7B77C245-14D3-4D55-AF18-9309D0AE9EE9}" srcOrd="2" destOrd="0" parTransId="{6F380D0C-477B-40D0-83B5-9E1F524932B2}" sibTransId="{DBDEB4B8-179A-4765-96E6-8AC5382DA5CD}"/>
    <dgm:cxn modelId="{91214088-40A2-4164-87A4-FD869ED60472}" type="presOf" srcId="{B36BF138-7F3A-4677-93A1-E00046E2701B}" destId="{7E7F5883-A26C-4E9D-85DC-6D13D8274583}" srcOrd="0" destOrd="0" presId="urn:microsoft.com/office/officeart/2005/8/layout/process2"/>
    <dgm:cxn modelId="{4934091C-2B62-4D19-8948-86CCD0A90CB9}" type="presOf" srcId="{7B77C245-14D3-4D55-AF18-9309D0AE9EE9}" destId="{8C6349B0-4D20-4DAE-9E05-67B543A60B71}" srcOrd="0" destOrd="0" presId="urn:microsoft.com/office/officeart/2005/8/layout/process2"/>
    <dgm:cxn modelId="{A483B79D-79E1-41F1-9BB3-28FADC929993}" type="presOf" srcId="{4728BBAD-915B-44EC-9353-6E2D77BBDF71}" destId="{AD5698F8-5907-4906-A896-156B7CD8F541}" srcOrd="1" destOrd="0" presId="urn:microsoft.com/office/officeart/2005/8/layout/process2"/>
    <dgm:cxn modelId="{95C431AE-A693-4B75-9CC3-99540CF2C15D}" type="presOf" srcId="{19A33E15-43EA-4F0D-A3EF-A164F1C71697}" destId="{A5710358-AA0A-4152-BD55-1BAB54B02BA7}" srcOrd="0" destOrd="0" presId="urn:microsoft.com/office/officeart/2005/8/layout/process2"/>
    <dgm:cxn modelId="{F91BD882-7D15-4CA1-955E-AF499F2C713E}" type="presOf" srcId="{4728BBAD-915B-44EC-9353-6E2D77BBDF71}" destId="{AF060ADE-1551-412C-A255-590615A1E373}" srcOrd="0" destOrd="0" presId="urn:microsoft.com/office/officeart/2005/8/layout/process2"/>
    <dgm:cxn modelId="{DE86D5CD-2453-414F-996D-D02D2A5F626F}" type="presOf" srcId="{B4F27F50-22FC-4523-9425-78DBC845B802}" destId="{CB616A5B-9FE7-4A14-81AB-09FD320F7974}" srcOrd="0" destOrd="0" presId="urn:microsoft.com/office/officeart/2005/8/layout/process2"/>
    <dgm:cxn modelId="{E74401CE-3E17-4BD2-9FF9-4175458A7161}" type="presOf" srcId="{3FFEFB6B-10A7-4C28-B868-F2A5DA371097}" destId="{5688D3F3-7AC2-4FC8-9D2F-F86FEFC71C42}" srcOrd="0" destOrd="0" presId="urn:microsoft.com/office/officeart/2005/8/layout/process2"/>
    <dgm:cxn modelId="{6D4A4027-023A-433E-B778-2CF2F060E8B3}" type="presOf" srcId="{B36BF138-7F3A-4677-93A1-E00046E2701B}" destId="{6DE98DC8-22A7-4650-9B21-F942F76526F6}" srcOrd="1" destOrd="0" presId="urn:microsoft.com/office/officeart/2005/8/layout/process2"/>
    <dgm:cxn modelId="{87216A73-63CE-435B-BE5F-21B96810A64F}" type="presParOf" srcId="{CB616A5B-9FE7-4A14-81AB-09FD320F7974}" destId="{A5710358-AA0A-4152-BD55-1BAB54B02BA7}" srcOrd="0" destOrd="0" presId="urn:microsoft.com/office/officeart/2005/8/layout/process2"/>
    <dgm:cxn modelId="{365F4497-52B4-4481-B1AA-228C6AA8362D}" type="presParOf" srcId="{CB616A5B-9FE7-4A14-81AB-09FD320F7974}" destId="{AF060ADE-1551-412C-A255-590615A1E373}" srcOrd="1" destOrd="0" presId="urn:microsoft.com/office/officeart/2005/8/layout/process2"/>
    <dgm:cxn modelId="{713B18E3-B254-4CAD-B685-739F577050E1}" type="presParOf" srcId="{AF060ADE-1551-412C-A255-590615A1E373}" destId="{AD5698F8-5907-4906-A896-156B7CD8F541}" srcOrd="0" destOrd="0" presId="urn:microsoft.com/office/officeart/2005/8/layout/process2"/>
    <dgm:cxn modelId="{70D73290-FA70-42D7-9438-8C1C70BCEBC7}" type="presParOf" srcId="{CB616A5B-9FE7-4A14-81AB-09FD320F7974}" destId="{5688D3F3-7AC2-4FC8-9D2F-F86FEFC71C42}" srcOrd="2" destOrd="0" presId="urn:microsoft.com/office/officeart/2005/8/layout/process2"/>
    <dgm:cxn modelId="{4CD75F59-3A6A-4AC6-977C-61E249096A76}" type="presParOf" srcId="{CB616A5B-9FE7-4A14-81AB-09FD320F7974}" destId="{7E7F5883-A26C-4E9D-85DC-6D13D8274583}" srcOrd="3" destOrd="0" presId="urn:microsoft.com/office/officeart/2005/8/layout/process2"/>
    <dgm:cxn modelId="{C4D65979-1E6F-4047-BA89-ECE71F45D432}" type="presParOf" srcId="{7E7F5883-A26C-4E9D-85DC-6D13D8274583}" destId="{6DE98DC8-22A7-4650-9B21-F942F76526F6}" srcOrd="0" destOrd="0" presId="urn:microsoft.com/office/officeart/2005/8/layout/process2"/>
    <dgm:cxn modelId="{9ADECA14-935D-4308-B33F-89A47CC7BB8E}" type="presParOf" srcId="{CB616A5B-9FE7-4A14-81AB-09FD320F7974}" destId="{8C6349B0-4D20-4DAE-9E05-67B543A60B71}" srcOrd="4" destOrd="0" presId="urn:microsoft.com/office/officeart/2005/8/layout/process2"/>
  </dgm:cxnLst>
  <dgm:bg/>
  <dgm:whole/>
</dgm:dataModel>
</file>

<file path=ppt/diagrams/data4.xml><?xml version="1.0" encoding="utf-8"?>
<dgm:dataModel xmlns:dgm="http://schemas.openxmlformats.org/drawingml/2006/diagram" xmlns:a="http://schemas.openxmlformats.org/drawingml/2006/main">
  <dgm:ptLst>
    <dgm:pt modelId="{79D07F93-CBF3-4D42-9B34-7BC6240C0DC2}"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7661E729-A6F8-495A-B1CA-1DA4648A8890}">
      <dgm:prSet phldrT="[Text]"/>
      <dgm:spPr/>
      <dgm:t>
        <a:bodyPr/>
        <a:lstStyle/>
        <a:p>
          <a:r>
            <a:rPr lang="en-US" dirty="0" smtClean="0"/>
            <a:t>Determine working set</a:t>
          </a:r>
          <a:endParaRPr lang="en-US" dirty="0"/>
        </a:p>
      </dgm:t>
    </dgm:pt>
    <dgm:pt modelId="{1196A8BB-B087-4ADD-8FD9-6F4503ACC3DA}" type="parTrans" cxnId="{10426E33-1D53-4CE1-9611-B91555FC7AE2}">
      <dgm:prSet/>
      <dgm:spPr/>
      <dgm:t>
        <a:bodyPr/>
        <a:lstStyle/>
        <a:p>
          <a:endParaRPr lang="en-US"/>
        </a:p>
      </dgm:t>
    </dgm:pt>
    <dgm:pt modelId="{BAF1DF31-8F93-4776-A19C-E6D7AACF56D8}" type="sibTrans" cxnId="{10426E33-1D53-4CE1-9611-B91555FC7AE2}">
      <dgm:prSet/>
      <dgm:spPr/>
      <dgm:t>
        <a:bodyPr/>
        <a:lstStyle/>
        <a:p>
          <a:endParaRPr lang="en-US"/>
        </a:p>
      </dgm:t>
    </dgm:pt>
    <dgm:pt modelId="{FCEFBA86-8511-4BB5-8A21-AE6656EE47EB}">
      <dgm:prSet phldrT="[Text]"/>
      <dgm:spPr/>
      <dgm:t>
        <a:bodyPr/>
        <a:lstStyle/>
        <a:p>
          <a:r>
            <a:rPr lang="en-US" dirty="0" smtClean="0"/>
            <a:t>Load</a:t>
          </a:r>
          <a:endParaRPr lang="en-US" dirty="0"/>
        </a:p>
      </dgm:t>
    </dgm:pt>
    <dgm:pt modelId="{5ECEBDCB-4343-4911-A39A-D0AC8FC8536D}" type="parTrans" cxnId="{C8E11A81-83D7-475A-838B-1A024476E0E0}">
      <dgm:prSet/>
      <dgm:spPr/>
      <dgm:t>
        <a:bodyPr/>
        <a:lstStyle/>
        <a:p>
          <a:endParaRPr lang="en-US"/>
        </a:p>
      </dgm:t>
    </dgm:pt>
    <dgm:pt modelId="{9C84CFB4-2EE8-4688-BC17-88A21E0FEDDD}" type="sibTrans" cxnId="{C8E11A81-83D7-475A-838B-1A024476E0E0}">
      <dgm:prSet/>
      <dgm:spPr/>
      <dgm:t>
        <a:bodyPr/>
        <a:lstStyle/>
        <a:p>
          <a:endParaRPr lang="en-US"/>
        </a:p>
      </dgm:t>
    </dgm:pt>
    <dgm:pt modelId="{56311EAE-BD36-42E8-B90E-6EE29AB8DC41}">
      <dgm:prSet phldrT="[Text]"/>
      <dgm:spPr/>
      <dgm:t>
        <a:bodyPr/>
        <a:lstStyle/>
        <a:p>
          <a:r>
            <a:rPr lang="en-US" dirty="0" smtClean="0"/>
            <a:t>Publish</a:t>
          </a:r>
          <a:endParaRPr lang="en-US" dirty="0"/>
        </a:p>
      </dgm:t>
    </dgm:pt>
    <dgm:pt modelId="{0752BB39-ABA9-42A9-8BCE-08292465392F}" type="parTrans" cxnId="{F7EAEBA9-0598-4865-BBB8-6BC73A9D0154}">
      <dgm:prSet/>
      <dgm:spPr/>
      <dgm:t>
        <a:bodyPr/>
        <a:lstStyle/>
        <a:p>
          <a:endParaRPr lang="en-US"/>
        </a:p>
      </dgm:t>
    </dgm:pt>
    <dgm:pt modelId="{84C6C48F-F9D9-42A7-83FC-DFB300A02457}" type="sibTrans" cxnId="{F7EAEBA9-0598-4865-BBB8-6BC73A9D0154}">
      <dgm:prSet/>
      <dgm:spPr/>
      <dgm:t>
        <a:bodyPr/>
        <a:lstStyle/>
        <a:p>
          <a:endParaRPr lang="en-US"/>
        </a:p>
      </dgm:t>
    </dgm:pt>
    <dgm:pt modelId="{5EDAB111-4033-492C-AA28-A9BB6D20AE1A}" type="pres">
      <dgm:prSet presAssocID="{79D07F93-CBF3-4D42-9B34-7BC6240C0DC2}" presName="linearFlow" presStyleCnt="0">
        <dgm:presLayoutVars>
          <dgm:resizeHandles val="exact"/>
        </dgm:presLayoutVars>
      </dgm:prSet>
      <dgm:spPr/>
      <dgm:t>
        <a:bodyPr/>
        <a:lstStyle/>
        <a:p>
          <a:endParaRPr lang="en-US"/>
        </a:p>
      </dgm:t>
    </dgm:pt>
    <dgm:pt modelId="{BB8C8623-7E0A-4FE4-8C17-8EF6E291CAFA}" type="pres">
      <dgm:prSet presAssocID="{7661E729-A6F8-495A-B1CA-1DA4648A8890}" presName="node" presStyleLbl="node1" presStyleIdx="0" presStyleCnt="3">
        <dgm:presLayoutVars>
          <dgm:bulletEnabled val="1"/>
        </dgm:presLayoutVars>
      </dgm:prSet>
      <dgm:spPr/>
      <dgm:t>
        <a:bodyPr/>
        <a:lstStyle/>
        <a:p>
          <a:endParaRPr lang="en-US"/>
        </a:p>
      </dgm:t>
    </dgm:pt>
    <dgm:pt modelId="{1BC2470D-3E74-410E-9212-19138579202E}" type="pres">
      <dgm:prSet presAssocID="{BAF1DF31-8F93-4776-A19C-E6D7AACF56D8}" presName="sibTrans" presStyleLbl="sibTrans2D1" presStyleIdx="0" presStyleCnt="2"/>
      <dgm:spPr/>
      <dgm:t>
        <a:bodyPr/>
        <a:lstStyle/>
        <a:p>
          <a:endParaRPr lang="en-US"/>
        </a:p>
      </dgm:t>
    </dgm:pt>
    <dgm:pt modelId="{2FF61F98-957A-43D0-990E-18BD208EEC1E}" type="pres">
      <dgm:prSet presAssocID="{BAF1DF31-8F93-4776-A19C-E6D7AACF56D8}" presName="connectorText" presStyleLbl="sibTrans2D1" presStyleIdx="0" presStyleCnt="2"/>
      <dgm:spPr/>
      <dgm:t>
        <a:bodyPr/>
        <a:lstStyle/>
        <a:p>
          <a:endParaRPr lang="en-US"/>
        </a:p>
      </dgm:t>
    </dgm:pt>
    <dgm:pt modelId="{0F8D31DB-D8E9-4401-8009-591286DC2953}" type="pres">
      <dgm:prSet presAssocID="{FCEFBA86-8511-4BB5-8A21-AE6656EE47EB}" presName="node" presStyleLbl="node1" presStyleIdx="1" presStyleCnt="3">
        <dgm:presLayoutVars>
          <dgm:bulletEnabled val="1"/>
        </dgm:presLayoutVars>
      </dgm:prSet>
      <dgm:spPr/>
      <dgm:t>
        <a:bodyPr/>
        <a:lstStyle/>
        <a:p>
          <a:endParaRPr lang="en-US"/>
        </a:p>
      </dgm:t>
    </dgm:pt>
    <dgm:pt modelId="{FE02C5C7-F2C6-4263-9BAD-82C3906C15C3}" type="pres">
      <dgm:prSet presAssocID="{9C84CFB4-2EE8-4688-BC17-88A21E0FEDDD}" presName="sibTrans" presStyleLbl="sibTrans2D1" presStyleIdx="1" presStyleCnt="2"/>
      <dgm:spPr/>
      <dgm:t>
        <a:bodyPr/>
        <a:lstStyle/>
        <a:p>
          <a:endParaRPr lang="en-US"/>
        </a:p>
      </dgm:t>
    </dgm:pt>
    <dgm:pt modelId="{8E06D1DD-99F6-46C4-807B-2858A2187B18}" type="pres">
      <dgm:prSet presAssocID="{9C84CFB4-2EE8-4688-BC17-88A21E0FEDDD}" presName="connectorText" presStyleLbl="sibTrans2D1" presStyleIdx="1" presStyleCnt="2"/>
      <dgm:spPr/>
      <dgm:t>
        <a:bodyPr/>
        <a:lstStyle/>
        <a:p>
          <a:endParaRPr lang="en-US"/>
        </a:p>
      </dgm:t>
    </dgm:pt>
    <dgm:pt modelId="{A7B9E16A-F45F-41E9-8DF4-C258421473FA}" type="pres">
      <dgm:prSet presAssocID="{56311EAE-BD36-42E8-B90E-6EE29AB8DC41}" presName="node" presStyleLbl="node1" presStyleIdx="2" presStyleCnt="3">
        <dgm:presLayoutVars>
          <dgm:bulletEnabled val="1"/>
        </dgm:presLayoutVars>
      </dgm:prSet>
      <dgm:spPr/>
      <dgm:t>
        <a:bodyPr/>
        <a:lstStyle/>
        <a:p>
          <a:endParaRPr lang="en-US"/>
        </a:p>
      </dgm:t>
    </dgm:pt>
  </dgm:ptLst>
  <dgm:cxnLst>
    <dgm:cxn modelId="{32E7B7D1-D2E3-4C6B-9F4A-0C958C59D5A5}" type="presOf" srcId="{56311EAE-BD36-42E8-B90E-6EE29AB8DC41}" destId="{A7B9E16A-F45F-41E9-8DF4-C258421473FA}" srcOrd="0" destOrd="0" presId="urn:microsoft.com/office/officeart/2005/8/layout/process2"/>
    <dgm:cxn modelId="{10426E33-1D53-4CE1-9611-B91555FC7AE2}" srcId="{79D07F93-CBF3-4D42-9B34-7BC6240C0DC2}" destId="{7661E729-A6F8-495A-B1CA-1DA4648A8890}" srcOrd="0" destOrd="0" parTransId="{1196A8BB-B087-4ADD-8FD9-6F4503ACC3DA}" sibTransId="{BAF1DF31-8F93-4776-A19C-E6D7AACF56D8}"/>
    <dgm:cxn modelId="{7A78EEFC-23ED-4E12-8210-E810959A1F89}" type="presOf" srcId="{FCEFBA86-8511-4BB5-8A21-AE6656EE47EB}" destId="{0F8D31DB-D8E9-4401-8009-591286DC2953}" srcOrd="0" destOrd="0" presId="urn:microsoft.com/office/officeart/2005/8/layout/process2"/>
    <dgm:cxn modelId="{F7EAEBA9-0598-4865-BBB8-6BC73A9D0154}" srcId="{79D07F93-CBF3-4D42-9B34-7BC6240C0DC2}" destId="{56311EAE-BD36-42E8-B90E-6EE29AB8DC41}" srcOrd="2" destOrd="0" parTransId="{0752BB39-ABA9-42A9-8BCE-08292465392F}" sibTransId="{84C6C48F-F9D9-42A7-83FC-DFB300A02457}"/>
    <dgm:cxn modelId="{0CD52451-7DC4-4F0C-A2AA-5B68A75E83FC}" type="presOf" srcId="{79D07F93-CBF3-4D42-9B34-7BC6240C0DC2}" destId="{5EDAB111-4033-492C-AA28-A9BB6D20AE1A}" srcOrd="0" destOrd="0" presId="urn:microsoft.com/office/officeart/2005/8/layout/process2"/>
    <dgm:cxn modelId="{D923D7BC-0D4A-4130-A7A4-4F96363E9953}" type="presOf" srcId="{BAF1DF31-8F93-4776-A19C-E6D7AACF56D8}" destId="{1BC2470D-3E74-410E-9212-19138579202E}" srcOrd="0" destOrd="0" presId="urn:microsoft.com/office/officeart/2005/8/layout/process2"/>
    <dgm:cxn modelId="{C8E11A81-83D7-475A-838B-1A024476E0E0}" srcId="{79D07F93-CBF3-4D42-9B34-7BC6240C0DC2}" destId="{FCEFBA86-8511-4BB5-8A21-AE6656EE47EB}" srcOrd="1" destOrd="0" parTransId="{5ECEBDCB-4343-4911-A39A-D0AC8FC8536D}" sibTransId="{9C84CFB4-2EE8-4688-BC17-88A21E0FEDDD}"/>
    <dgm:cxn modelId="{EFDD3139-387F-44A4-96B4-FC7843940A08}" type="presOf" srcId="{BAF1DF31-8F93-4776-A19C-E6D7AACF56D8}" destId="{2FF61F98-957A-43D0-990E-18BD208EEC1E}" srcOrd="1" destOrd="0" presId="urn:microsoft.com/office/officeart/2005/8/layout/process2"/>
    <dgm:cxn modelId="{65508669-5BF7-46F0-B3C6-7F6CBB7C8823}" type="presOf" srcId="{7661E729-A6F8-495A-B1CA-1DA4648A8890}" destId="{BB8C8623-7E0A-4FE4-8C17-8EF6E291CAFA}" srcOrd="0" destOrd="0" presId="urn:microsoft.com/office/officeart/2005/8/layout/process2"/>
    <dgm:cxn modelId="{DBEEC24E-5953-4628-B735-423B01FB690E}" type="presOf" srcId="{9C84CFB4-2EE8-4688-BC17-88A21E0FEDDD}" destId="{8E06D1DD-99F6-46C4-807B-2858A2187B18}" srcOrd="1" destOrd="0" presId="urn:microsoft.com/office/officeart/2005/8/layout/process2"/>
    <dgm:cxn modelId="{609EE410-F1C9-40E0-A3BB-35898DD176FE}" type="presOf" srcId="{9C84CFB4-2EE8-4688-BC17-88A21E0FEDDD}" destId="{FE02C5C7-F2C6-4263-9BAD-82C3906C15C3}" srcOrd="0" destOrd="0" presId="urn:microsoft.com/office/officeart/2005/8/layout/process2"/>
    <dgm:cxn modelId="{EA7F895E-AB1C-4AB2-B86B-783D34BA03A8}" type="presParOf" srcId="{5EDAB111-4033-492C-AA28-A9BB6D20AE1A}" destId="{BB8C8623-7E0A-4FE4-8C17-8EF6E291CAFA}" srcOrd="0" destOrd="0" presId="urn:microsoft.com/office/officeart/2005/8/layout/process2"/>
    <dgm:cxn modelId="{5F849D64-A4CA-48BC-8648-7068EE0D964F}" type="presParOf" srcId="{5EDAB111-4033-492C-AA28-A9BB6D20AE1A}" destId="{1BC2470D-3E74-410E-9212-19138579202E}" srcOrd="1" destOrd="0" presId="urn:microsoft.com/office/officeart/2005/8/layout/process2"/>
    <dgm:cxn modelId="{6A05488C-19B5-45D7-A65E-B58AB996FD65}" type="presParOf" srcId="{1BC2470D-3E74-410E-9212-19138579202E}" destId="{2FF61F98-957A-43D0-990E-18BD208EEC1E}" srcOrd="0" destOrd="0" presId="urn:microsoft.com/office/officeart/2005/8/layout/process2"/>
    <dgm:cxn modelId="{B717D8B7-6ACE-4322-9459-22B520A377E6}" type="presParOf" srcId="{5EDAB111-4033-492C-AA28-A9BB6D20AE1A}" destId="{0F8D31DB-D8E9-4401-8009-591286DC2953}" srcOrd="2" destOrd="0" presId="urn:microsoft.com/office/officeart/2005/8/layout/process2"/>
    <dgm:cxn modelId="{EFA33EF3-ED87-4DBC-87FF-7E74EFF6882A}" type="presParOf" srcId="{5EDAB111-4033-492C-AA28-A9BB6D20AE1A}" destId="{FE02C5C7-F2C6-4263-9BAD-82C3906C15C3}" srcOrd="3" destOrd="0" presId="urn:microsoft.com/office/officeart/2005/8/layout/process2"/>
    <dgm:cxn modelId="{95842007-496A-4BB6-AF40-C97780B87F14}" type="presParOf" srcId="{FE02C5C7-F2C6-4263-9BAD-82C3906C15C3}" destId="{8E06D1DD-99F6-46C4-807B-2858A2187B18}" srcOrd="0" destOrd="0" presId="urn:microsoft.com/office/officeart/2005/8/layout/process2"/>
    <dgm:cxn modelId="{7873DCAA-B2FA-48E6-A15A-80BAB864C1BA}" type="presParOf" srcId="{5EDAB111-4033-492C-AA28-A9BB6D20AE1A}" destId="{A7B9E16A-F45F-41E9-8DF4-C258421473FA}" srcOrd="4" destOrd="0" presId="urn:microsoft.com/office/officeart/2005/8/layout/process2"/>
  </dgm:cxnLst>
  <dgm:bg/>
  <dgm:whole/>
</dgm:dataModel>
</file>

<file path=ppt/diagrams/data5.xml><?xml version="1.0" encoding="utf-8"?>
<dgm:dataModel xmlns:dgm="http://schemas.openxmlformats.org/drawingml/2006/diagram" xmlns:a="http://schemas.openxmlformats.org/drawingml/2006/main">
  <dgm:ptLst>
    <dgm:pt modelId="{79D07F93-CBF3-4D42-9B34-7BC6240C0DC2}"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7661E729-A6F8-495A-B1CA-1DA4648A8890}">
      <dgm:prSet phldrT="[Text]"/>
      <dgm:spPr/>
      <dgm:t>
        <a:bodyPr/>
        <a:lstStyle/>
        <a:p>
          <a:r>
            <a:rPr lang="en-US" dirty="0" smtClean="0"/>
            <a:t>Determine working set </a:t>
          </a:r>
        </a:p>
        <a:p>
          <a:r>
            <a:rPr lang="en-US" b="1" i="1" dirty="0" smtClean="0">
              <a:solidFill>
                <a:srgbClr val="FF0000"/>
              </a:solidFill>
            </a:rPr>
            <a:t>[from active zone set]</a:t>
          </a:r>
          <a:endParaRPr lang="en-US" b="1" i="1" dirty="0">
            <a:solidFill>
              <a:srgbClr val="FF0000"/>
            </a:solidFill>
          </a:endParaRPr>
        </a:p>
      </dgm:t>
    </dgm:pt>
    <dgm:pt modelId="{1196A8BB-B087-4ADD-8FD9-6F4503ACC3DA}" type="parTrans" cxnId="{10426E33-1D53-4CE1-9611-B91555FC7AE2}">
      <dgm:prSet/>
      <dgm:spPr/>
      <dgm:t>
        <a:bodyPr/>
        <a:lstStyle/>
        <a:p>
          <a:endParaRPr lang="en-US"/>
        </a:p>
      </dgm:t>
    </dgm:pt>
    <dgm:pt modelId="{BAF1DF31-8F93-4776-A19C-E6D7AACF56D8}" type="sibTrans" cxnId="{10426E33-1D53-4CE1-9611-B91555FC7AE2}">
      <dgm:prSet/>
      <dgm:spPr/>
      <dgm:t>
        <a:bodyPr/>
        <a:lstStyle/>
        <a:p>
          <a:endParaRPr lang="en-US"/>
        </a:p>
      </dgm:t>
    </dgm:pt>
    <dgm:pt modelId="{FCEFBA86-8511-4BB5-8A21-AE6656EE47EB}">
      <dgm:prSet phldrT="[Text]"/>
      <dgm:spPr/>
      <dgm:t>
        <a:bodyPr/>
        <a:lstStyle/>
        <a:p>
          <a:r>
            <a:rPr lang="en-US" b="1" i="1" dirty="0" smtClean="0">
              <a:solidFill>
                <a:srgbClr val="FF0000"/>
              </a:solidFill>
            </a:rPr>
            <a:t>[Blocking]</a:t>
          </a:r>
        </a:p>
        <a:p>
          <a:r>
            <a:rPr lang="en-US" dirty="0" smtClean="0"/>
            <a:t>Load</a:t>
          </a:r>
        </a:p>
        <a:p>
          <a:r>
            <a:rPr lang="en-US" b="1" i="1" dirty="0" smtClean="0">
              <a:solidFill>
                <a:srgbClr val="FF0000"/>
              </a:solidFill>
            </a:rPr>
            <a:t>[required resources]</a:t>
          </a:r>
          <a:endParaRPr lang="en-US" b="1" i="1" dirty="0">
            <a:solidFill>
              <a:srgbClr val="FF0000"/>
            </a:solidFill>
          </a:endParaRPr>
        </a:p>
      </dgm:t>
    </dgm:pt>
    <dgm:pt modelId="{5ECEBDCB-4343-4911-A39A-D0AC8FC8536D}" type="parTrans" cxnId="{C8E11A81-83D7-475A-838B-1A024476E0E0}">
      <dgm:prSet/>
      <dgm:spPr/>
      <dgm:t>
        <a:bodyPr/>
        <a:lstStyle/>
        <a:p>
          <a:endParaRPr lang="en-US"/>
        </a:p>
      </dgm:t>
    </dgm:pt>
    <dgm:pt modelId="{9C84CFB4-2EE8-4688-BC17-88A21E0FEDDD}" type="sibTrans" cxnId="{C8E11A81-83D7-475A-838B-1A024476E0E0}">
      <dgm:prSet/>
      <dgm:spPr/>
      <dgm:t>
        <a:bodyPr/>
        <a:lstStyle/>
        <a:p>
          <a:endParaRPr lang="en-US"/>
        </a:p>
      </dgm:t>
    </dgm:pt>
    <dgm:pt modelId="{56311EAE-BD36-42E8-B90E-6EE29AB8DC41}">
      <dgm:prSet phldrT="[Text]"/>
      <dgm:spPr/>
      <dgm:t>
        <a:bodyPr/>
        <a:lstStyle/>
        <a:p>
          <a:r>
            <a:rPr lang="en-US" dirty="0" smtClean="0"/>
            <a:t>Publish</a:t>
          </a:r>
          <a:endParaRPr lang="en-US" dirty="0"/>
        </a:p>
      </dgm:t>
    </dgm:pt>
    <dgm:pt modelId="{0752BB39-ABA9-42A9-8BCE-08292465392F}" type="parTrans" cxnId="{F7EAEBA9-0598-4865-BBB8-6BC73A9D0154}">
      <dgm:prSet/>
      <dgm:spPr/>
      <dgm:t>
        <a:bodyPr/>
        <a:lstStyle/>
        <a:p>
          <a:endParaRPr lang="en-US"/>
        </a:p>
      </dgm:t>
    </dgm:pt>
    <dgm:pt modelId="{84C6C48F-F9D9-42A7-83FC-DFB300A02457}" type="sibTrans" cxnId="{F7EAEBA9-0598-4865-BBB8-6BC73A9D0154}">
      <dgm:prSet/>
      <dgm:spPr/>
      <dgm:t>
        <a:bodyPr/>
        <a:lstStyle/>
        <a:p>
          <a:endParaRPr lang="en-US"/>
        </a:p>
      </dgm:t>
    </dgm:pt>
    <dgm:pt modelId="{5EDAB111-4033-492C-AA28-A9BB6D20AE1A}" type="pres">
      <dgm:prSet presAssocID="{79D07F93-CBF3-4D42-9B34-7BC6240C0DC2}" presName="linearFlow" presStyleCnt="0">
        <dgm:presLayoutVars>
          <dgm:resizeHandles val="exact"/>
        </dgm:presLayoutVars>
      </dgm:prSet>
      <dgm:spPr/>
      <dgm:t>
        <a:bodyPr/>
        <a:lstStyle/>
        <a:p>
          <a:endParaRPr lang="en-US"/>
        </a:p>
      </dgm:t>
    </dgm:pt>
    <dgm:pt modelId="{BB8C8623-7E0A-4FE4-8C17-8EF6E291CAFA}" type="pres">
      <dgm:prSet presAssocID="{7661E729-A6F8-495A-B1CA-1DA4648A8890}" presName="node" presStyleLbl="node1" presStyleIdx="0" presStyleCnt="3">
        <dgm:presLayoutVars>
          <dgm:bulletEnabled val="1"/>
        </dgm:presLayoutVars>
      </dgm:prSet>
      <dgm:spPr/>
      <dgm:t>
        <a:bodyPr/>
        <a:lstStyle/>
        <a:p>
          <a:endParaRPr lang="en-US"/>
        </a:p>
      </dgm:t>
    </dgm:pt>
    <dgm:pt modelId="{1BC2470D-3E74-410E-9212-19138579202E}" type="pres">
      <dgm:prSet presAssocID="{BAF1DF31-8F93-4776-A19C-E6D7AACF56D8}" presName="sibTrans" presStyleLbl="sibTrans2D1" presStyleIdx="0" presStyleCnt="2"/>
      <dgm:spPr/>
      <dgm:t>
        <a:bodyPr/>
        <a:lstStyle/>
        <a:p>
          <a:endParaRPr lang="en-US"/>
        </a:p>
      </dgm:t>
    </dgm:pt>
    <dgm:pt modelId="{2FF61F98-957A-43D0-990E-18BD208EEC1E}" type="pres">
      <dgm:prSet presAssocID="{BAF1DF31-8F93-4776-A19C-E6D7AACF56D8}" presName="connectorText" presStyleLbl="sibTrans2D1" presStyleIdx="0" presStyleCnt="2"/>
      <dgm:spPr/>
      <dgm:t>
        <a:bodyPr/>
        <a:lstStyle/>
        <a:p>
          <a:endParaRPr lang="en-US"/>
        </a:p>
      </dgm:t>
    </dgm:pt>
    <dgm:pt modelId="{0F8D31DB-D8E9-4401-8009-591286DC2953}" type="pres">
      <dgm:prSet presAssocID="{FCEFBA86-8511-4BB5-8A21-AE6656EE47EB}" presName="node" presStyleLbl="node1" presStyleIdx="1" presStyleCnt="3" custScaleX="90909">
        <dgm:presLayoutVars>
          <dgm:bulletEnabled val="1"/>
        </dgm:presLayoutVars>
      </dgm:prSet>
      <dgm:spPr/>
      <dgm:t>
        <a:bodyPr/>
        <a:lstStyle/>
        <a:p>
          <a:endParaRPr lang="en-US"/>
        </a:p>
      </dgm:t>
    </dgm:pt>
    <dgm:pt modelId="{FE02C5C7-F2C6-4263-9BAD-82C3906C15C3}" type="pres">
      <dgm:prSet presAssocID="{9C84CFB4-2EE8-4688-BC17-88A21E0FEDDD}" presName="sibTrans" presStyleLbl="sibTrans2D1" presStyleIdx="1" presStyleCnt="2"/>
      <dgm:spPr/>
      <dgm:t>
        <a:bodyPr/>
        <a:lstStyle/>
        <a:p>
          <a:endParaRPr lang="en-US"/>
        </a:p>
      </dgm:t>
    </dgm:pt>
    <dgm:pt modelId="{8E06D1DD-99F6-46C4-807B-2858A2187B18}" type="pres">
      <dgm:prSet presAssocID="{9C84CFB4-2EE8-4688-BC17-88A21E0FEDDD}" presName="connectorText" presStyleLbl="sibTrans2D1" presStyleIdx="1" presStyleCnt="2"/>
      <dgm:spPr/>
      <dgm:t>
        <a:bodyPr/>
        <a:lstStyle/>
        <a:p>
          <a:endParaRPr lang="en-US"/>
        </a:p>
      </dgm:t>
    </dgm:pt>
    <dgm:pt modelId="{A7B9E16A-F45F-41E9-8DF4-C258421473FA}" type="pres">
      <dgm:prSet presAssocID="{56311EAE-BD36-42E8-B90E-6EE29AB8DC41}" presName="node" presStyleLbl="node1" presStyleIdx="2" presStyleCnt="3">
        <dgm:presLayoutVars>
          <dgm:bulletEnabled val="1"/>
        </dgm:presLayoutVars>
      </dgm:prSet>
      <dgm:spPr/>
      <dgm:t>
        <a:bodyPr/>
        <a:lstStyle/>
        <a:p>
          <a:endParaRPr lang="en-US"/>
        </a:p>
      </dgm:t>
    </dgm:pt>
  </dgm:ptLst>
  <dgm:cxnLst>
    <dgm:cxn modelId="{AECFC3D8-96A1-421E-A2E2-BB57EC2BF7F9}" type="presOf" srcId="{BAF1DF31-8F93-4776-A19C-E6D7AACF56D8}" destId="{1BC2470D-3E74-410E-9212-19138579202E}" srcOrd="0" destOrd="0" presId="urn:microsoft.com/office/officeart/2005/8/layout/process2"/>
    <dgm:cxn modelId="{E0DAA158-3216-43C5-8C8D-0AF3FA480C68}" type="presOf" srcId="{BAF1DF31-8F93-4776-A19C-E6D7AACF56D8}" destId="{2FF61F98-957A-43D0-990E-18BD208EEC1E}" srcOrd="1" destOrd="0" presId="urn:microsoft.com/office/officeart/2005/8/layout/process2"/>
    <dgm:cxn modelId="{58621624-A3EB-4DAF-8F9F-39EDF0CA179B}" type="presOf" srcId="{7661E729-A6F8-495A-B1CA-1DA4648A8890}" destId="{BB8C8623-7E0A-4FE4-8C17-8EF6E291CAFA}" srcOrd="0" destOrd="0" presId="urn:microsoft.com/office/officeart/2005/8/layout/process2"/>
    <dgm:cxn modelId="{10426E33-1D53-4CE1-9611-B91555FC7AE2}" srcId="{79D07F93-CBF3-4D42-9B34-7BC6240C0DC2}" destId="{7661E729-A6F8-495A-B1CA-1DA4648A8890}" srcOrd="0" destOrd="0" parTransId="{1196A8BB-B087-4ADD-8FD9-6F4503ACC3DA}" sibTransId="{BAF1DF31-8F93-4776-A19C-E6D7AACF56D8}"/>
    <dgm:cxn modelId="{6405B57D-9664-439F-8F6B-FA458EBE339E}" type="presOf" srcId="{9C84CFB4-2EE8-4688-BC17-88A21E0FEDDD}" destId="{FE02C5C7-F2C6-4263-9BAD-82C3906C15C3}" srcOrd="0" destOrd="0" presId="urn:microsoft.com/office/officeart/2005/8/layout/process2"/>
    <dgm:cxn modelId="{C0A076A3-B148-45B3-8B4E-FAD58F4652AB}" type="presOf" srcId="{FCEFBA86-8511-4BB5-8A21-AE6656EE47EB}" destId="{0F8D31DB-D8E9-4401-8009-591286DC2953}" srcOrd="0" destOrd="0" presId="urn:microsoft.com/office/officeart/2005/8/layout/process2"/>
    <dgm:cxn modelId="{F7EAEBA9-0598-4865-BBB8-6BC73A9D0154}" srcId="{79D07F93-CBF3-4D42-9B34-7BC6240C0DC2}" destId="{56311EAE-BD36-42E8-B90E-6EE29AB8DC41}" srcOrd="2" destOrd="0" parTransId="{0752BB39-ABA9-42A9-8BCE-08292465392F}" sibTransId="{84C6C48F-F9D9-42A7-83FC-DFB300A02457}"/>
    <dgm:cxn modelId="{83E0E717-25A4-4D8D-ABA0-DCCA13EA4361}" type="presOf" srcId="{9C84CFB4-2EE8-4688-BC17-88A21E0FEDDD}" destId="{8E06D1DD-99F6-46C4-807B-2858A2187B18}" srcOrd="1" destOrd="0" presId="urn:microsoft.com/office/officeart/2005/8/layout/process2"/>
    <dgm:cxn modelId="{63A98CEA-6271-4231-A43D-B42FDF1BB0C9}" type="presOf" srcId="{79D07F93-CBF3-4D42-9B34-7BC6240C0DC2}" destId="{5EDAB111-4033-492C-AA28-A9BB6D20AE1A}" srcOrd="0" destOrd="0" presId="urn:microsoft.com/office/officeart/2005/8/layout/process2"/>
    <dgm:cxn modelId="{C8E11A81-83D7-475A-838B-1A024476E0E0}" srcId="{79D07F93-CBF3-4D42-9B34-7BC6240C0DC2}" destId="{FCEFBA86-8511-4BB5-8A21-AE6656EE47EB}" srcOrd="1" destOrd="0" parTransId="{5ECEBDCB-4343-4911-A39A-D0AC8FC8536D}" sibTransId="{9C84CFB4-2EE8-4688-BC17-88A21E0FEDDD}"/>
    <dgm:cxn modelId="{DB7D03AD-ACF5-481A-9BFC-940FF983A935}" type="presOf" srcId="{56311EAE-BD36-42E8-B90E-6EE29AB8DC41}" destId="{A7B9E16A-F45F-41E9-8DF4-C258421473FA}" srcOrd="0" destOrd="0" presId="urn:microsoft.com/office/officeart/2005/8/layout/process2"/>
    <dgm:cxn modelId="{ABE1C0F9-33CD-4D2C-9C3B-88A5750B8F22}" type="presParOf" srcId="{5EDAB111-4033-492C-AA28-A9BB6D20AE1A}" destId="{BB8C8623-7E0A-4FE4-8C17-8EF6E291CAFA}" srcOrd="0" destOrd="0" presId="urn:microsoft.com/office/officeart/2005/8/layout/process2"/>
    <dgm:cxn modelId="{930B512A-E35A-4D88-B017-A9085E379771}" type="presParOf" srcId="{5EDAB111-4033-492C-AA28-A9BB6D20AE1A}" destId="{1BC2470D-3E74-410E-9212-19138579202E}" srcOrd="1" destOrd="0" presId="urn:microsoft.com/office/officeart/2005/8/layout/process2"/>
    <dgm:cxn modelId="{86A4DF42-D693-4F9D-A38F-08741BE623B0}" type="presParOf" srcId="{1BC2470D-3E74-410E-9212-19138579202E}" destId="{2FF61F98-957A-43D0-990E-18BD208EEC1E}" srcOrd="0" destOrd="0" presId="urn:microsoft.com/office/officeart/2005/8/layout/process2"/>
    <dgm:cxn modelId="{DD70E534-57A7-4F89-9F84-9C4A10E2ADAC}" type="presParOf" srcId="{5EDAB111-4033-492C-AA28-A9BB6D20AE1A}" destId="{0F8D31DB-D8E9-4401-8009-591286DC2953}" srcOrd="2" destOrd="0" presId="urn:microsoft.com/office/officeart/2005/8/layout/process2"/>
    <dgm:cxn modelId="{F1E06F83-046E-43F8-A79E-FE88E6DA3EE9}" type="presParOf" srcId="{5EDAB111-4033-492C-AA28-A9BB6D20AE1A}" destId="{FE02C5C7-F2C6-4263-9BAD-82C3906C15C3}" srcOrd="3" destOrd="0" presId="urn:microsoft.com/office/officeart/2005/8/layout/process2"/>
    <dgm:cxn modelId="{8D05BBD2-CA4D-48FC-8EA8-00CCE94FC74F}" type="presParOf" srcId="{FE02C5C7-F2C6-4263-9BAD-82C3906C15C3}" destId="{8E06D1DD-99F6-46C4-807B-2858A2187B18}" srcOrd="0" destOrd="0" presId="urn:microsoft.com/office/officeart/2005/8/layout/process2"/>
    <dgm:cxn modelId="{BCBF4AC9-68F9-4EA4-BE5A-37F57EFBF9D1}" type="presParOf" srcId="{5EDAB111-4033-492C-AA28-A9BB6D20AE1A}" destId="{A7B9E16A-F45F-41E9-8DF4-C258421473FA}" srcOrd="4" destOrd="0" presId="urn:microsoft.com/office/officeart/2005/8/layout/process2"/>
  </dgm:cxnLst>
  <dgm:bg/>
  <dgm:whole/>
</dgm:dataModel>
</file>

<file path=ppt/diagrams/data6.xml><?xml version="1.0" encoding="utf-8"?>
<dgm:dataModel xmlns:dgm="http://schemas.openxmlformats.org/drawingml/2006/diagram" xmlns:a="http://schemas.openxmlformats.org/drawingml/2006/main">
  <dgm:ptLst>
    <dgm:pt modelId="{2953A766-2AF5-49B3-9F64-562B0CD0EE52}"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n-US"/>
        </a:p>
      </dgm:t>
    </dgm:pt>
    <dgm:pt modelId="{5C79F368-B577-4B7E-A6CE-4C6FBD48F782}">
      <dgm:prSet phldrT="[Text]"/>
      <dgm:spPr/>
      <dgm:t>
        <a:bodyPr/>
        <a:lstStyle/>
        <a:p>
          <a:r>
            <a:rPr lang="en-US" dirty="0" smtClean="0"/>
            <a:t>Zone usage key</a:t>
          </a:r>
          <a:endParaRPr lang="en-US" dirty="0"/>
        </a:p>
      </dgm:t>
    </dgm:pt>
    <dgm:pt modelId="{1680A9D7-C235-45E9-B12C-91C96456F082}" type="parTrans" cxnId="{CB9C1078-F6C9-4C04-9565-7375DE44D981}">
      <dgm:prSet/>
      <dgm:spPr/>
      <dgm:t>
        <a:bodyPr/>
        <a:lstStyle/>
        <a:p>
          <a:endParaRPr lang="en-US"/>
        </a:p>
      </dgm:t>
    </dgm:pt>
    <dgm:pt modelId="{AF61C3B3-92C5-478F-982A-FF4DA2A06F16}" type="sibTrans" cxnId="{CB9C1078-F6C9-4C04-9565-7375DE44D981}">
      <dgm:prSet/>
      <dgm:spPr/>
      <dgm:t>
        <a:bodyPr/>
        <a:lstStyle/>
        <a:p>
          <a:endParaRPr lang="en-US"/>
        </a:p>
      </dgm:t>
    </dgm:pt>
    <dgm:pt modelId="{B59130C6-7E75-471D-9F22-DA600597245A}">
      <dgm:prSet phldrT="[Text]"/>
      <dgm:spPr/>
      <dgm:t>
        <a:bodyPr/>
        <a:lstStyle/>
        <a:p>
          <a:r>
            <a:rPr lang="en-US" dirty="0" smtClean="0"/>
            <a:t>Zone usage key</a:t>
          </a:r>
          <a:endParaRPr lang="en-US" dirty="0"/>
        </a:p>
      </dgm:t>
    </dgm:pt>
    <dgm:pt modelId="{A643B99F-1455-424D-829D-E8AD5389740F}" type="parTrans" cxnId="{84B1E065-35D7-45F0-BAFF-C05DE77C89EE}">
      <dgm:prSet/>
      <dgm:spPr/>
      <dgm:t>
        <a:bodyPr/>
        <a:lstStyle/>
        <a:p>
          <a:endParaRPr lang="en-US"/>
        </a:p>
      </dgm:t>
    </dgm:pt>
    <dgm:pt modelId="{9F32A103-7A2F-42C5-B6FC-1266A918FE7B}" type="sibTrans" cxnId="{84B1E065-35D7-45F0-BAFF-C05DE77C89EE}">
      <dgm:prSet/>
      <dgm:spPr/>
      <dgm:t>
        <a:bodyPr/>
        <a:lstStyle/>
        <a:p>
          <a:endParaRPr lang="en-US"/>
        </a:p>
      </dgm:t>
    </dgm:pt>
    <dgm:pt modelId="{BCA4F147-BE99-4DFE-87D9-5A11F8AECABC}">
      <dgm:prSet phldrT="[Text]"/>
      <dgm:spPr/>
      <dgm:t>
        <a:bodyPr/>
        <a:lstStyle/>
        <a:p>
          <a:r>
            <a:rPr lang="en-US" dirty="0" smtClean="0"/>
            <a:t>Optimized Map Layout</a:t>
          </a:r>
          <a:endParaRPr lang="en-US" dirty="0"/>
        </a:p>
      </dgm:t>
    </dgm:pt>
    <dgm:pt modelId="{553FD867-BFAD-4644-8CE9-23A794C932F4}" type="parTrans" cxnId="{B1C189D8-BF9D-4B4F-B6B1-40B162DEC8C6}">
      <dgm:prSet/>
      <dgm:spPr/>
      <dgm:t>
        <a:bodyPr/>
        <a:lstStyle/>
        <a:p>
          <a:endParaRPr lang="en-US"/>
        </a:p>
      </dgm:t>
    </dgm:pt>
    <dgm:pt modelId="{53F7A724-95D5-45BB-A239-CE185BF0CE8C}" type="sibTrans" cxnId="{B1C189D8-BF9D-4B4F-B6B1-40B162DEC8C6}">
      <dgm:prSet/>
      <dgm:spPr/>
      <dgm:t>
        <a:bodyPr/>
        <a:lstStyle/>
        <a:p>
          <a:endParaRPr lang="en-US"/>
        </a:p>
      </dgm:t>
    </dgm:pt>
    <dgm:pt modelId="{2094B817-348B-45BF-9578-561C7A3AA029}">
      <dgm:prSet phldrT="[Text]"/>
      <dgm:spPr/>
      <dgm:t>
        <a:bodyPr/>
        <a:lstStyle/>
        <a:p>
          <a:r>
            <a:rPr lang="en-US" dirty="0" smtClean="0"/>
            <a:t>Zone usage key</a:t>
          </a:r>
          <a:endParaRPr lang="en-US" dirty="0"/>
        </a:p>
      </dgm:t>
    </dgm:pt>
    <dgm:pt modelId="{A389AE55-2FD6-4467-A533-3623ECB08220}" type="sibTrans" cxnId="{FD44A080-61A9-48DA-8778-07F252F360EB}">
      <dgm:prSet/>
      <dgm:spPr/>
      <dgm:t>
        <a:bodyPr/>
        <a:lstStyle/>
        <a:p>
          <a:endParaRPr lang="en-US"/>
        </a:p>
      </dgm:t>
    </dgm:pt>
    <dgm:pt modelId="{FA0551D2-3D0B-4CE6-AC99-83466FD04868}" type="parTrans" cxnId="{FD44A080-61A9-48DA-8778-07F252F360EB}">
      <dgm:prSet/>
      <dgm:spPr/>
      <dgm:t>
        <a:bodyPr/>
        <a:lstStyle/>
        <a:p>
          <a:endParaRPr lang="en-US"/>
        </a:p>
      </dgm:t>
    </dgm:pt>
    <dgm:pt modelId="{22290BA0-FBE6-4C81-8D0A-B13CB1AD6679}" type="pres">
      <dgm:prSet presAssocID="{2953A766-2AF5-49B3-9F64-562B0CD0EE52}" presName="Name0" presStyleCnt="0">
        <dgm:presLayoutVars>
          <dgm:chMax val="4"/>
          <dgm:resizeHandles val="exact"/>
        </dgm:presLayoutVars>
      </dgm:prSet>
      <dgm:spPr/>
      <dgm:t>
        <a:bodyPr/>
        <a:lstStyle/>
        <a:p>
          <a:endParaRPr lang="en-US"/>
        </a:p>
      </dgm:t>
    </dgm:pt>
    <dgm:pt modelId="{F12D15FB-C698-4722-AFB4-62BDA71034B9}" type="pres">
      <dgm:prSet presAssocID="{2953A766-2AF5-49B3-9F64-562B0CD0EE52}" presName="ellipse" presStyleLbl="trBgShp" presStyleIdx="0" presStyleCnt="1"/>
      <dgm:spPr/>
    </dgm:pt>
    <dgm:pt modelId="{A06319A6-12E2-427D-95CA-8D350839CC4D}" type="pres">
      <dgm:prSet presAssocID="{2953A766-2AF5-49B3-9F64-562B0CD0EE52}" presName="arrow1" presStyleLbl="fgShp" presStyleIdx="0" presStyleCnt="1"/>
      <dgm:spPr/>
    </dgm:pt>
    <dgm:pt modelId="{7AA1526C-5BE8-4318-9F35-E67C550BA246}" type="pres">
      <dgm:prSet presAssocID="{2953A766-2AF5-49B3-9F64-562B0CD0EE52}" presName="rectangle" presStyleLbl="revTx" presStyleIdx="0" presStyleCnt="1">
        <dgm:presLayoutVars>
          <dgm:bulletEnabled val="1"/>
        </dgm:presLayoutVars>
      </dgm:prSet>
      <dgm:spPr/>
      <dgm:t>
        <a:bodyPr/>
        <a:lstStyle/>
        <a:p>
          <a:endParaRPr lang="en-US"/>
        </a:p>
      </dgm:t>
    </dgm:pt>
    <dgm:pt modelId="{66244DEB-A035-4986-B327-DC5E0712E58C}" type="pres">
      <dgm:prSet presAssocID="{B59130C6-7E75-471D-9F22-DA600597245A}" presName="item1" presStyleLbl="node1" presStyleIdx="0" presStyleCnt="3">
        <dgm:presLayoutVars>
          <dgm:bulletEnabled val="1"/>
        </dgm:presLayoutVars>
      </dgm:prSet>
      <dgm:spPr/>
      <dgm:t>
        <a:bodyPr/>
        <a:lstStyle/>
        <a:p>
          <a:endParaRPr lang="en-US"/>
        </a:p>
      </dgm:t>
    </dgm:pt>
    <dgm:pt modelId="{A587C971-2C0F-42F8-B181-6FC1CCF7AE34}" type="pres">
      <dgm:prSet presAssocID="{2094B817-348B-45BF-9578-561C7A3AA029}" presName="item2" presStyleLbl="node1" presStyleIdx="1" presStyleCnt="3">
        <dgm:presLayoutVars>
          <dgm:bulletEnabled val="1"/>
        </dgm:presLayoutVars>
      </dgm:prSet>
      <dgm:spPr/>
      <dgm:t>
        <a:bodyPr/>
        <a:lstStyle/>
        <a:p>
          <a:endParaRPr lang="en-US"/>
        </a:p>
      </dgm:t>
    </dgm:pt>
    <dgm:pt modelId="{AD1F5D14-1456-42BE-95F7-C28667EC0AA6}" type="pres">
      <dgm:prSet presAssocID="{BCA4F147-BE99-4DFE-87D9-5A11F8AECABC}" presName="item3" presStyleLbl="node1" presStyleIdx="2" presStyleCnt="3">
        <dgm:presLayoutVars>
          <dgm:bulletEnabled val="1"/>
        </dgm:presLayoutVars>
      </dgm:prSet>
      <dgm:spPr/>
      <dgm:t>
        <a:bodyPr/>
        <a:lstStyle/>
        <a:p>
          <a:endParaRPr lang="en-US"/>
        </a:p>
      </dgm:t>
    </dgm:pt>
    <dgm:pt modelId="{5B10DD7B-F950-4581-9613-C380119A6B15}" type="pres">
      <dgm:prSet presAssocID="{2953A766-2AF5-49B3-9F64-562B0CD0EE52}" presName="funnel" presStyleLbl="trAlignAcc1" presStyleIdx="0" presStyleCnt="1"/>
      <dgm:spPr/>
    </dgm:pt>
  </dgm:ptLst>
  <dgm:cxnLst>
    <dgm:cxn modelId="{FD44A080-61A9-48DA-8778-07F252F360EB}" srcId="{2953A766-2AF5-49B3-9F64-562B0CD0EE52}" destId="{2094B817-348B-45BF-9578-561C7A3AA029}" srcOrd="2" destOrd="0" parTransId="{FA0551D2-3D0B-4CE6-AC99-83466FD04868}" sibTransId="{A389AE55-2FD6-4467-A533-3623ECB08220}"/>
    <dgm:cxn modelId="{9F20229F-357E-42FC-8CFC-FDE6552A938F}" type="presOf" srcId="{2953A766-2AF5-49B3-9F64-562B0CD0EE52}" destId="{22290BA0-FBE6-4C81-8D0A-B13CB1AD6679}" srcOrd="0" destOrd="0" presId="urn:microsoft.com/office/officeart/2005/8/layout/funnel1"/>
    <dgm:cxn modelId="{B1C189D8-BF9D-4B4F-B6B1-40B162DEC8C6}" srcId="{2953A766-2AF5-49B3-9F64-562B0CD0EE52}" destId="{BCA4F147-BE99-4DFE-87D9-5A11F8AECABC}" srcOrd="3" destOrd="0" parTransId="{553FD867-BFAD-4644-8CE9-23A794C932F4}" sibTransId="{53F7A724-95D5-45BB-A239-CE185BF0CE8C}"/>
    <dgm:cxn modelId="{BA186B70-9D9D-4000-8E4F-68C24876FAE9}" type="presOf" srcId="{5C79F368-B577-4B7E-A6CE-4C6FBD48F782}" destId="{AD1F5D14-1456-42BE-95F7-C28667EC0AA6}" srcOrd="0" destOrd="0" presId="urn:microsoft.com/office/officeart/2005/8/layout/funnel1"/>
    <dgm:cxn modelId="{67C06606-30BD-4D30-A28A-399CDE9182B6}" type="presOf" srcId="{BCA4F147-BE99-4DFE-87D9-5A11F8AECABC}" destId="{7AA1526C-5BE8-4318-9F35-E67C550BA246}" srcOrd="0" destOrd="0" presId="urn:microsoft.com/office/officeart/2005/8/layout/funnel1"/>
    <dgm:cxn modelId="{CB9C1078-F6C9-4C04-9565-7375DE44D981}" srcId="{2953A766-2AF5-49B3-9F64-562B0CD0EE52}" destId="{5C79F368-B577-4B7E-A6CE-4C6FBD48F782}" srcOrd="0" destOrd="0" parTransId="{1680A9D7-C235-45E9-B12C-91C96456F082}" sibTransId="{AF61C3B3-92C5-478F-982A-FF4DA2A06F16}"/>
    <dgm:cxn modelId="{48EAF28B-E4E6-477A-87D5-5EF431FA8748}" type="presOf" srcId="{2094B817-348B-45BF-9578-561C7A3AA029}" destId="{66244DEB-A035-4986-B327-DC5E0712E58C}" srcOrd="0" destOrd="0" presId="urn:microsoft.com/office/officeart/2005/8/layout/funnel1"/>
    <dgm:cxn modelId="{E817AC5B-1EB1-4E13-87FA-3CC2B0B1CD94}" type="presOf" srcId="{B59130C6-7E75-471D-9F22-DA600597245A}" destId="{A587C971-2C0F-42F8-B181-6FC1CCF7AE34}" srcOrd="0" destOrd="0" presId="urn:microsoft.com/office/officeart/2005/8/layout/funnel1"/>
    <dgm:cxn modelId="{84B1E065-35D7-45F0-BAFF-C05DE77C89EE}" srcId="{2953A766-2AF5-49B3-9F64-562B0CD0EE52}" destId="{B59130C6-7E75-471D-9F22-DA600597245A}" srcOrd="1" destOrd="0" parTransId="{A643B99F-1455-424D-829D-E8AD5389740F}" sibTransId="{9F32A103-7A2F-42C5-B6FC-1266A918FE7B}"/>
    <dgm:cxn modelId="{3F5067C2-72ED-4881-95FE-A840BC17FF1C}" type="presParOf" srcId="{22290BA0-FBE6-4C81-8D0A-B13CB1AD6679}" destId="{F12D15FB-C698-4722-AFB4-62BDA71034B9}" srcOrd="0" destOrd="0" presId="urn:microsoft.com/office/officeart/2005/8/layout/funnel1"/>
    <dgm:cxn modelId="{EC172BD8-D1A8-4982-A47D-5F5573C3C23F}" type="presParOf" srcId="{22290BA0-FBE6-4C81-8D0A-B13CB1AD6679}" destId="{A06319A6-12E2-427D-95CA-8D350839CC4D}" srcOrd="1" destOrd="0" presId="urn:microsoft.com/office/officeart/2005/8/layout/funnel1"/>
    <dgm:cxn modelId="{603A4DE0-5401-4FCD-A1E0-95F84AA36B95}" type="presParOf" srcId="{22290BA0-FBE6-4C81-8D0A-B13CB1AD6679}" destId="{7AA1526C-5BE8-4318-9F35-E67C550BA246}" srcOrd="2" destOrd="0" presId="urn:microsoft.com/office/officeart/2005/8/layout/funnel1"/>
    <dgm:cxn modelId="{23C7FC5C-1580-44C6-ADC2-5F50A8F2C50D}" type="presParOf" srcId="{22290BA0-FBE6-4C81-8D0A-B13CB1AD6679}" destId="{66244DEB-A035-4986-B327-DC5E0712E58C}" srcOrd="3" destOrd="0" presId="urn:microsoft.com/office/officeart/2005/8/layout/funnel1"/>
    <dgm:cxn modelId="{1D08A677-C753-4776-AC2A-7A7AC8CDC8D8}" type="presParOf" srcId="{22290BA0-FBE6-4C81-8D0A-B13CB1AD6679}" destId="{A587C971-2C0F-42F8-B181-6FC1CCF7AE34}" srcOrd="4" destOrd="0" presId="urn:microsoft.com/office/officeart/2005/8/layout/funnel1"/>
    <dgm:cxn modelId="{AD335730-9252-4AFE-8927-19E953ACC1E6}" type="presParOf" srcId="{22290BA0-FBE6-4C81-8D0A-B13CB1AD6679}" destId="{AD1F5D14-1456-42BE-95F7-C28667EC0AA6}" srcOrd="5" destOrd="0" presId="urn:microsoft.com/office/officeart/2005/8/layout/funnel1"/>
    <dgm:cxn modelId="{C744A29D-4026-4475-82AF-D7BC80905CBE}" type="presParOf" srcId="{22290BA0-FBE6-4C81-8D0A-B13CB1AD6679}" destId="{5B10DD7B-F950-4581-9613-C380119A6B15}" srcOrd="6" destOrd="0" presId="urn:microsoft.com/office/officeart/2005/8/layout/funnel1"/>
  </dgm:cxnLst>
  <dgm:bg/>
  <dgm:whole/>
</dgm:dataModel>
</file>

<file path=ppt/diagrams/data7.xml><?xml version="1.0" encoding="utf-8"?>
<dgm:dataModel xmlns:dgm="http://schemas.openxmlformats.org/drawingml/2006/diagram" xmlns:a="http://schemas.openxmlformats.org/drawingml/2006/main">
  <dgm:ptLst>
    <dgm:pt modelId="{2953A766-2AF5-49B3-9F64-562B0CD0EE52}"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n-US"/>
        </a:p>
      </dgm:t>
    </dgm:pt>
    <dgm:pt modelId="{5C79F368-B577-4B7E-A6CE-4C6FBD48F782}">
      <dgm:prSet phldrT="[Text]"/>
      <dgm:spPr/>
      <dgm:t>
        <a:bodyPr/>
        <a:lstStyle/>
        <a:p>
          <a:r>
            <a:rPr lang="en-US" dirty="0" smtClean="0"/>
            <a:t>Map/Zone usage key</a:t>
          </a:r>
          <a:endParaRPr lang="en-US" dirty="0"/>
        </a:p>
      </dgm:t>
    </dgm:pt>
    <dgm:pt modelId="{1680A9D7-C235-45E9-B12C-91C96456F082}" type="parTrans" cxnId="{CB9C1078-F6C9-4C04-9565-7375DE44D981}">
      <dgm:prSet/>
      <dgm:spPr/>
      <dgm:t>
        <a:bodyPr/>
        <a:lstStyle/>
        <a:p>
          <a:endParaRPr lang="en-US"/>
        </a:p>
      </dgm:t>
    </dgm:pt>
    <dgm:pt modelId="{AF61C3B3-92C5-478F-982A-FF4DA2A06F16}" type="sibTrans" cxnId="{CB9C1078-F6C9-4C04-9565-7375DE44D981}">
      <dgm:prSet/>
      <dgm:spPr/>
      <dgm:t>
        <a:bodyPr/>
        <a:lstStyle/>
        <a:p>
          <a:endParaRPr lang="en-US"/>
        </a:p>
      </dgm:t>
    </dgm:pt>
    <dgm:pt modelId="{B59130C6-7E75-471D-9F22-DA600597245A}">
      <dgm:prSet phldrT="[Text]"/>
      <dgm:spPr/>
      <dgm:t>
        <a:bodyPr/>
        <a:lstStyle/>
        <a:p>
          <a:r>
            <a:rPr lang="en-US" dirty="0" smtClean="0"/>
            <a:t>Map/Zone usage key</a:t>
          </a:r>
          <a:endParaRPr lang="en-US" dirty="0"/>
        </a:p>
      </dgm:t>
    </dgm:pt>
    <dgm:pt modelId="{A643B99F-1455-424D-829D-E8AD5389740F}" type="parTrans" cxnId="{84B1E065-35D7-45F0-BAFF-C05DE77C89EE}">
      <dgm:prSet/>
      <dgm:spPr/>
      <dgm:t>
        <a:bodyPr/>
        <a:lstStyle/>
        <a:p>
          <a:endParaRPr lang="en-US"/>
        </a:p>
      </dgm:t>
    </dgm:pt>
    <dgm:pt modelId="{9F32A103-7A2F-42C5-B6FC-1266A918FE7B}" type="sibTrans" cxnId="{84B1E065-35D7-45F0-BAFF-C05DE77C89EE}">
      <dgm:prSet/>
      <dgm:spPr/>
      <dgm:t>
        <a:bodyPr/>
        <a:lstStyle/>
        <a:p>
          <a:endParaRPr lang="en-US"/>
        </a:p>
      </dgm:t>
    </dgm:pt>
    <dgm:pt modelId="{BCA4F147-BE99-4DFE-87D9-5A11F8AECABC}">
      <dgm:prSet phldrT="[Text]"/>
      <dgm:spPr/>
      <dgm:t>
        <a:bodyPr/>
        <a:lstStyle/>
        <a:p>
          <a:r>
            <a:rPr lang="en-US" dirty="0" smtClean="0"/>
            <a:t>Optimized Shared Map Layout</a:t>
          </a:r>
          <a:endParaRPr lang="en-US" dirty="0"/>
        </a:p>
      </dgm:t>
    </dgm:pt>
    <dgm:pt modelId="{553FD867-BFAD-4644-8CE9-23A794C932F4}" type="parTrans" cxnId="{B1C189D8-BF9D-4B4F-B6B1-40B162DEC8C6}">
      <dgm:prSet/>
      <dgm:spPr/>
      <dgm:t>
        <a:bodyPr/>
        <a:lstStyle/>
        <a:p>
          <a:endParaRPr lang="en-US"/>
        </a:p>
      </dgm:t>
    </dgm:pt>
    <dgm:pt modelId="{53F7A724-95D5-45BB-A239-CE185BF0CE8C}" type="sibTrans" cxnId="{B1C189D8-BF9D-4B4F-B6B1-40B162DEC8C6}">
      <dgm:prSet/>
      <dgm:spPr/>
      <dgm:t>
        <a:bodyPr/>
        <a:lstStyle/>
        <a:p>
          <a:endParaRPr lang="en-US"/>
        </a:p>
      </dgm:t>
    </dgm:pt>
    <dgm:pt modelId="{2094B817-348B-45BF-9578-561C7A3AA029}">
      <dgm:prSet phldrT="[Text]"/>
      <dgm:spPr/>
      <dgm:t>
        <a:bodyPr/>
        <a:lstStyle/>
        <a:p>
          <a:r>
            <a:rPr lang="en-US" dirty="0" smtClean="0"/>
            <a:t>Map/Zone usage key</a:t>
          </a:r>
          <a:endParaRPr lang="en-US" dirty="0"/>
        </a:p>
      </dgm:t>
    </dgm:pt>
    <dgm:pt modelId="{A389AE55-2FD6-4467-A533-3623ECB08220}" type="sibTrans" cxnId="{FD44A080-61A9-48DA-8778-07F252F360EB}">
      <dgm:prSet/>
      <dgm:spPr/>
      <dgm:t>
        <a:bodyPr/>
        <a:lstStyle/>
        <a:p>
          <a:endParaRPr lang="en-US"/>
        </a:p>
      </dgm:t>
    </dgm:pt>
    <dgm:pt modelId="{FA0551D2-3D0B-4CE6-AC99-83466FD04868}" type="parTrans" cxnId="{FD44A080-61A9-48DA-8778-07F252F360EB}">
      <dgm:prSet/>
      <dgm:spPr/>
      <dgm:t>
        <a:bodyPr/>
        <a:lstStyle/>
        <a:p>
          <a:endParaRPr lang="en-US"/>
        </a:p>
      </dgm:t>
    </dgm:pt>
    <dgm:pt modelId="{22290BA0-FBE6-4C81-8D0A-B13CB1AD6679}" type="pres">
      <dgm:prSet presAssocID="{2953A766-2AF5-49B3-9F64-562B0CD0EE52}" presName="Name0" presStyleCnt="0">
        <dgm:presLayoutVars>
          <dgm:chMax val="4"/>
          <dgm:resizeHandles val="exact"/>
        </dgm:presLayoutVars>
      </dgm:prSet>
      <dgm:spPr/>
      <dgm:t>
        <a:bodyPr/>
        <a:lstStyle/>
        <a:p>
          <a:endParaRPr lang="en-US"/>
        </a:p>
      </dgm:t>
    </dgm:pt>
    <dgm:pt modelId="{F12D15FB-C698-4722-AFB4-62BDA71034B9}" type="pres">
      <dgm:prSet presAssocID="{2953A766-2AF5-49B3-9F64-562B0CD0EE52}" presName="ellipse" presStyleLbl="trBgShp" presStyleIdx="0" presStyleCnt="1"/>
      <dgm:spPr/>
    </dgm:pt>
    <dgm:pt modelId="{A06319A6-12E2-427D-95CA-8D350839CC4D}" type="pres">
      <dgm:prSet presAssocID="{2953A766-2AF5-49B3-9F64-562B0CD0EE52}" presName="arrow1" presStyleLbl="fgShp" presStyleIdx="0" presStyleCnt="1"/>
      <dgm:spPr/>
    </dgm:pt>
    <dgm:pt modelId="{7AA1526C-5BE8-4318-9F35-E67C550BA246}" type="pres">
      <dgm:prSet presAssocID="{2953A766-2AF5-49B3-9F64-562B0CD0EE52}" presName="rectangle" presStyleLbl="revTx" presStyleIdx="0" presStyleCnt="1" custScaleX="121221">
        <dgm:presLayoutVars>
          <dgm:bulletEnabled val="1"/>
        </dgm:presLayoutVars>
      </dgm:prSet>
      <dgm:spPr/>
      <dgm:t>
        <a:bodyPr/>
        <a:lstStyle/>
        <a:p>
          <a:endParaRPr lang="en-US"/>
        </a:p>
      </dgm:t>
    </dgm:pt>
    <dgm:pt modelId="{66244DEB-A035-4986-B327-DC5E0712E58C}" type="pres">
      <dgm:prSet presAssocID="{B59130C6-7E75-471D-9F22-DA600597245A}" presName="item1" presStyleLbl="node1" presStyleIdx="0" presStyleCnt="3">
        <dgm:presLayoutVars>
          <dgm:bulletEnabled val="1"/>
        </dgm:presLayoutVars>
      </dgm:prSet>
      <dgm:spPr/>
      <dgm:t>
        <a:bodyPr/>
        <a:lstStyle/>
        <a:p>
          <a:endParaRPr lang="en-US"/>
        </a:p>
      </dgm:t>
    </dgm:pt>
    <dgm:pt modelId="{A587C971-2C0F-42F8-B181-6FC1CCF7AE34}" type="pres">
      <dgm:prSet presAssocID="{2094B817-348B-45BF-9578-561C7A3AA029}" presName="item2" presStyleLbl="node1" presStyleIdx="1" presStyleCnt="3">
        <dgm:presLayoutVars>
          <dgm:bulletEnabled val="1"/>
        </dgm:presLayoutVars>
      </dgm:prSet>
      <dgm:spPr/>
      <dgm:t>
        <a:bodyPr/>
        <a:lstStyle/>
        <a:p>
          <a:endParaRPr lang="en-US"/>
        </a:p>
      </dgm:t>
    </dgm:pt>
    <dgm:pt modelId="{AD1F5D14-1456-42BE-95F7-C28667EC0AA6}" type="pres">
      <dgm:prSet presAssocID="{BCA4F147-BE99-4DFE-87D9-5A11F8AECABC}" presName="item3" presStyleLbl="node1" presStyleIdx="2" presStyleCnt="3">
        <dgm:presLayoutVars>
          <dgm:bulletEnabled val="1"/>
        </dgm:presLayoutVars>
      </dgm:prSet>
      <dgm:spPr/>
      <dgm:t>
        <a:bodyPr/>
        <a:lstStyle/>
        <a:p>
          <a:endParaRPr lang="en-US"/>
        </a:p>
      </dgm:t>
    </dgm:pt>
    <dgm:pt modelId="{5B10DD7B-F950-4581-9613-C380119A6B15}" type="pres">
      <dgm:prSet presAssocID="{2953A766-2AF5-49B3-9F64-562B0CD0EE52}" presName="funnel" presStyleLbl="trAlignAcc1" presStyleIdx="0" presStyleCnt="1"/>
      <dgm:spPr/>
    </dgm:pt>
  </dgm:ptLst>
  <dgm:cxnLst>
    <dgm:cxn modelId="{FD44A080-61A9-48DA-8778-07F252F360EB}" srcId="{2953A766-2AF5-49B3-9F64-562B0CD0EE52}" destId="{2094B817-348B-45BF-9578-561C7A3AA029}" srcOrd="2" destOrd="0" parTransId="{FA0551D2-3D0B-4CE6-AC99-83466FD04868}" sibTransId="{A389AE55-2FD6-4467-A533-3623ECB08220}"/>
    <dgm:cxn modelId="{5A12F0BC-1AB2-4A9C-BE1B-FC92D322B6CB}" type="presOf" srcId="{5C79F368-B577-4B7E-A6CE-4C6FBD48F782}" destId="{AD1F5D14-1456-42BE-95F7-C28667EC0AA6}" srcOrd="0" destOrd="0" presId="urn:microsoft.com/office/officeart/2005/8/layout/funnel1"/>
    <dgm:cxn modelId="{5054C14D-A7F6-403F-8A20-C07379FE4911}" type="presOf" srcId="{2094B817-348B-45BF-9578-561C7A3AA029}" destId="{66244DEB-A035-4986-B327-DC5E0712E58C}" srcOrd="0" destOrd="0" presId="urn:microsoft.com/office/officeart/2005/8/layout/funnel1"/>
    <dgm:cxn modelId="{47CC8A78-CA3B-4330-9408-BA443CF878F4}" type="presOf" srcId="{B59130C6-7E75-471D-9F22-DA600597245A}" destId="{A587C971-2C0F-42F8-B181-6FC1CCF7AE34}" srcOrd="0" destOrd="0" presId="urn:microsoft.com/office/officeart/2005/8/layout/funnel1"/>
    <dgm:cxn modelId="{B838844B-3726-41D6-AC35-A05E8BAE8F9E}" type="presOf" srcId="{2953A766-2AF5-49B3-9F64-562B0CD0EE52}" destId="{22290BA0-FBE6-4C81-8D0A-B13CB1AD6679}" srcOrd="0" destOrd="0" presId="urn:microsoft.com/office/officeart/2005/8/layout/funnel1"/>
    <dgm:cxn modelId="{B1C189D8-BF9D-4B4F-B6B1-40B162DEC8C6}" srcId="{2953A766-2AF5-49B3-9F64-562B0CD0EE52}" destId="{BCA4F147-BE99-4DFE-87D9-5A11F8AECABC}" srcOrd="3" destOrd="0" parTransId="{553FD867-BFAD-4644-8CE9-23A794C932F4}" sibTransId="{53F7A724-95D5-45BB-A239-CE185BF0CE8C}"/>
    <dgm:cxn modelId="{CB9C1078-F6C9-4C04-9565-7375DE44D981}" srcId="{2953A766-2AF5-49B3-9F64-562B0CD0EE52}" destId="{5C79F368-B577-4B7E-A6CE-4C6FBD48F782}" srcOrd="0" destOrd="0" parTransId="{1680A9D7-C235-45E9-B12C-91C96456F082}" sibTransId="{AF61C3B3-92C5-478F-982A-FF4DA2A06F16}"/>
    <dgm:cxn modelId="{5E9CF888-76E9-4434-861D-DE7068A9D0AD}" type="presOf" srcId="{BCA4F147-BE99-4DFE-87D9-5A11F8AECABC}" destId="{7AA1526C-5BE8-4318-9F35-E67C550BA246}" srcOrd="0" destOrd="0" presId="urn:microsoft.com/office/officeart/2005/8/layout/funnel1"/>
    <dgm:cxn modelId="{84B1E065-35D7-45F0-BAFF-C05DE77C89EE}" srcId="{2953A766-2AF5-49B3-9F64-562B0CD0EE52}" destId="{B59130C6-7E75-471D-9F22-DA600597245A}" srcOrd="1" destOrd="0" parTransId="{A643B99F-1455-424D-829D-E8AD5389740F}" sibTransId="{9F32A103-7A2F-42C5-B6FC-1266A918FE7B}"/>
    <dgm:cxn modelId="{2A15F4D6-F444-45F1-941B-261488478714}" type="presParOf" srcId="{22290BA0-FBE6-4C81-8D0A-B13CB1AD6679}" destId="{F12D15FB-C698-4722-AFB4-62BDA71034B9}" srcOrd="0" destOrd="0" presId="urn:microsoft.com/office/officeart/2005/8/layout/funnel1"/>
    <dgm:cxn modelId="{A010DC64-7425-42DE-BC39-BF676091A0A0}" type="presParOf" srcId="{22290BA0-FBE6-4C81-8D0A-B13CB1AD6679}" destId="{A06319A6-12E2-427D-95CA-8D350839CC4D}" srcOrd="1" destOrd="0" presId="urn:microsoft.com/office/officeart/2005/8/layout/funnel1"/>
    <dgm:cxn modelId="{86C445F7-9BEB-4583-81BA-5710DC7D2ECB}" type="presParOf" srcId="{22290BA0-FBE6-4C81-8D0A-B13CB1AD6679}" destId="{7AA1526C-5BE8-4318-9F35-E67C550BA246}" srcOrd="2" destOrd="0" presId="urn:microsoft.com/office/officeart/2005/8/layout/funnel1"/>
    <dgm:cxn modelId="{3B723D30-3335-4964-B7AC-E5133177FEEF}" type="presParOf" srcId="{22290BA0-FBE6-4C81-8D0A-B13CB1AD6679}" destId="{66244DEB-A035-4986-B327-DC5E0712E58C}" srcOrd="3" destOrd="0" presId="urn:microsoft.com/office/officeart/2005/8/layout/funnel1"/>
    <dgm:cxn modelId="{D339EC29-577E-407E-A727-61994A106356}" type="presParOf" srcId="{22290BA0-FBE6-4C81-8D0A-B13CB1AD6679}" destId="{A587C971-2C0F-42F8-B181-6FC1CCF7AE34}" srcOrd="4" destOrd="0" presId="urn:microsoft.com/office/officeart/2005/8/layout/funnel1"/>
    <dgm:cxn modelId="{F811746F-16CC-4EEA-94A3-BA5986587BAD}" type="presParOf" srcId="{22290BA0-FBE6-4C81-8D0A-B13CB1AD6679}" destId="{AD1F5D14-1456-42BE-95F7-C28667EC0AA6}" srcOrd="5" destOrd="0" presId="urn:microsoft.com/office/officeart/2005/8/layout/funnel1"/>
    <dgm:cxn modelId="{25C3E0D6-36E6-49EA-9B9C-395F6CAEE642}" type="presParOf" srcId="{22290BA0-FBE6-4C81-8D0A-B13CB1AD6679}" destId="{5B10DD7B-F950-4581-9613-C380119A6B15}" srcOrd="6" destOrd="0" presId="urn:microsoft.com/office/officeart/2005/8/layout/funnel1"/>
  </dgm:cxnLst>
  <dgm:bg/>
  <dgm:whole/>
</dgm:dataModel>
</file>

<file path=ppt/diagrams/data8.xml><?xml version="1.0" encoding="utf-8"?>
<dgm:dataModel xmlns:dgm="http://schemas.openxmlformats.org/drawingml/2006/diagram" xmlns:a="http://schemas.openxmlformats.org/drawingml/2006/main">
  <dgm:ptLst>
    <dgm:pt modelId="{8320A906-A02B-43B5-B75C-2A0971AA9D8B}" type="doc">
      <dgm:prSet loTypeId="urn:microsoft.com/office/officeart/2005/8/layout/equation2" loCatId="relationship" qsTypeId="urn:microsoft.com/office/officeart/2005/8/quickstyle/simple3" qsCatId="simple" csTypeId="urn:microsoft.com/office/officeart/2005/8/colors/accent1_2" csCatId="accent1" phldr="1"/>
      <dgm:spPr/>
    </dgm:pt>
    <dgm:pt modelId="{576FE878-95E8-4051-A801-E8698B20951B}">
      <dgm:prSet phldrT="[Text]"/>
      <dgm:spPr/>
      <dgm:t>
        <a:bodyPr/>
        <a:lstStyle/>
        <a:p>
          <a:r>
            <a:rPr lang="en-US" dirty="0" smtClean="0"/>
            <a:t>Original map</a:t>
          </a:r>
          <a:endParaRPr lang="en-US" dirty="0"/>
        </a:p>
      </dgm:t>
    </dgm:pt>
    <dgm:pt modelId="{A4967312-9A83-4843-BCD9-E8EAB9F4E2EC}" type="parTrans" cxnId="{2909B2C0-70F0-4857-8123-B355470B0779}">
      <dgm:prSet/>
      <dgm:spPr/>
      <dgm:t>
        <a:bodyPr/>
        <a:lstStyle/>
        <a:p>
          <a:endParaRPr lang="en-US"/>
        </a:p>
      </dgm:t>
    </dgm:pt>
    <dgm:pt modelId="{FD4E5198-4E04-4AC4-B016-9938EE50D155}" type="sibTrans" cxnId="{2909B2C0-70F0-4857-8123-B355470B0779}">
      <dgm:prSet/>
      <dgm:spPr/>
      <dgm:t>
        <a:bodyPr/>
        <a:lstStyle/>
        <a:p>
          <a:endParaRPr lang="en-US"/>
        </a:p>
      </dgm:t>
    </dgm:pt>
    <dgm:pt modelId="{78CF17F2-1FC6-43F9-8494-7F870162F709}">
      <dgm:prSet phldrT="[Text]"/>
      <dgm:spPr/>
      <dgm:t>
        <a:bodyPr/>
        <a:lstStyle/>
        <a:p>
          <a:r>
            <a:rPr lang="en-US" dirty="0" smtClean="0"/>
            <a:t>Optimized layout</a:t>
          </a:r>
          <a:endParaRPr lang="en-US" dirty="0"/>
        </a:p>
      </dgm:t>
    </dgm:pt>
    <dgm:pt modelId="{95878629-E0CB-4D2C-BD58-2244127F2B50}" type="parTrans" cxnId="{B7A29A19-B251-4F9D-A5A2-A031F970EBDC}">
      <dgm:prSet/>
      <dgm:spPr/>
      <dgm:t>
        <a:bodyPr/>
        <a:lstStyle/>
        <a:p>
          <a:endParaRPr lang="en-US"/>
        </a:p>
      </dgm:t>
    </dgm:pt>
    <dgm:pt modelId="{0C824036-9273-4EDF-9DCC-7103B2EEF75E}" type="sibTrans" cxnId="{B7A29A19-B251-4F9D-A5A2-A031F970EBDC}">
      <dgm:prSet/>
      <dgm:spPr/>
      <dgm:t>
        <a:bodyPr/>
        <a:lstStyle/>
        <a:p>
          <a:endParaRPr lang="en-US"/>
        </a:p>
      </dgm:t>
    </dgm:pt>
    <dgm:pt modelId="{71C7E707-5B46-4EB9-80EF-CB0AE487757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a:solidFill>
            <a:schemeClr val="accent3">
              <a:lumMod val="60000"/>
              <a:lumOff val="40000"/>
            </a:schemeClr>
          </a:solidFill>
        </a:ln>
        <a:effectLst>
          <a:glow rad="228600">
            <a:schemeClr val="accent4">
              <a:satMod val="175000"/>
              <a:alpha val="40000"/>
            </a:schemeClr>
          </a:glow>
        </a:effectLst>
        <a:scene3d>
          <a:camera prst="orthographicFront"/>
          <a:lightRig rig="flat" dir="t"/>
        </a:scene3d>
        <a:sp3d>
          <a:bevelT/>
        </a:sp3d>
      </dgm:spPr>
      <dgm:t>
        <a:bodyPr/>
        <a:lstStyle/>
        <a:p>
          <a:r>
            <a:rPr lang="en-US" dirty="0" smtClean="0"/>
            <a:t>Optimized map</a:t>
          </a:r>
          <a:endParaRPr lang="en-US" dirty="0"/>
        </a:p>
      </dgm:t>
    </dgm:pt>
    <dgm:pt modelId="{BFF92BA8-A633-40BD-963D-3377128E2A70}" type="parTrans" cxnId="{39BCF55A-F937-4E6F-88DC-52C7713EA745}">
      <dgm:prSet/>
      <dgm:spPr/>
      <dgm:t>
        <a:bodyPr/>
        <a:lstStyle/>
        <a:p>
          <a:endParaRPr lang="en-US"/>
        </a:p>
      </dgm:t>
    </dgm:pt>
    <dgm:pt modelId="{258FD500-D553-415C-90AC-C881B329BA7B}" type="sibTrans" cxnId="{39BCF55A-F937-4E6F-88DC-52C7713EA745}">
      <dgm:prSet/>
      <dgm:spPr/>
      <dgm:t>
        <a:bodyPr/>
        <a:lstStyle/>
        <a:p>
          <a:endParaRPr lang="en-US"/>
        </a:p>
      </dgm:t>
    </dgm:pt>
    <dgm:pt modelId="{7B559B46-9E1F-4369-A393-E3D0395EED08}" type="pres">
      <dgm:prSet presAssocID="{8320A906-A02B-43B5-B75C-2A0971AA9D8B}" presName="Name0" presStyleCnt="0">
        <dgm:presLayoutVars>
          <dgm:dir/>
          <dgm:resizeHandles val="exact"/>
        </dgm:presLayoutVars>
      </dgm:prSet>
      <dgm:spPr/>
    </dgm:pt>
    <dgm:pt modelId="{FF0ADCC8-CA85-415D-B4BC-1958D6E4EEC5}" type="pres">
      <dgm:prSet presAssocID="{8320A906-A02B-43B5-B75C-2A0971AA9D8B}" presName="vNodes" presStyleCnt="0"/>
      <dgm:spPr/>
    </dgm:pt>
    <dgm:pt modelId="{471891B1-8712-4A6D-9355-B7FE12B09A86}" type="pres">
      <dgm:prSet presAssocID="{576FE878-95E8-4051-A801-E8698B20951B}" presName="node" presStyleLbl="node1" presStyleIdx="0" presStyleCnt="3" custScaleX="55857" custScaleY="56353">
        <dgm:presLayoutVars>
          <dgm:bulletEnabled val="1"/>
        </dgm:presLayoutVars>
      </dgm:prSet>
      <dgm:spPr>
        <a:prstGeom prst="flowChartDocument">
          <a:avLst/>
        </a:prstGeom>
      </dgm:spPr>
      <dgm:t>
        <a:bodyPr/>
        <a:lstStyle/>
        <a:p>
          <a:endParaRPr lang="en-US"/>
        </a:p>
      </dgm:t>
    </dgm:pt>
    <dgm:pt modelId="{16EDF84A-D62E-4FE3-B960-C8911097A363}" type="pres">
      <dgm:prSet presAssocID="{FD4E5198-4E04-4AC4-B016-9938EE50D155}" presName="spacerT" presStyleCnt="0"/>
      <dgm:spPr/>
    </dgm:pt>
    <dgm:pt modelId="{DC1D5E69-8741-4093-A0A0-12081F95E453}" type="pres">
      <dgm:prSet presAssocID="{FD4E5198-4E04-4AC4-B016-9938EE50D155}" presName="sibTrans" presStyleLbl="sibTrans2D1" presStyleIdx="0" presStyleCnt="2" custScaleX="65053" custScaleY="58268"/>
      <dgm:spPr/>
      <dgm:t>
        <a:bodyPr/>
        <a:lstStyle/>
        <a:p>
          <a:endParaRPr lang="en-US"/>
        </a:p>
      </dgm:t>
    </dgm:pt>
    <dgm:pt modelId="{C42CC03F-B106-4DBD-A7AC-3D030293CB32}" type="pres">
      <dgm:prSet presAssocID="{FD4E5198-4E04-4AC4-B016-9938EE50D155}" presName="spacerB" presStyleCnt="0"/>
      <dgm:spPr/>
    </dgm:pt>
    <dgm:pt modelId="{DB9BA4D0-37DC-41D0-8B7E-4C2D704D1397}" type="pres">
      <dgm:prSet presAssocID="{78CF17F2-1FC6-43F9-8494-7F870162F709}" presName="node" presStyleLbl="node1" presStyleIdx="1" presStyleCnt="3" custScaleX="55857" custScaleY="56995">
        <dgm:presLayoutVars>
          <dgm:bulletEnabled val="1"/>
        </dgm:presLayoutVars>
      </dgm:prSet>
      <dgm:spPr>
        <a:prstGeom prst="flowChartDocument">
          <a:avLst/>
        </a:prstGeom>
      </dgm:spPr>
      <dgm:t>
        <a:bodyPr/>
        <a:lstStyle/>
        <a:p>
          <a:endParaRPr lang="en-US"/>
        </a:p>
      </dgm:t>
    </dgm:pt>
    <dgm:pt modelId="{F214E99B-4C9C-4DED-9978-81B83508E745}" type="pres">
      <dgm:prSet presAssocID="{8320A906-A02B-43B5-B75C-2A0971AA9D8B}" presName="sibTransLast" presStyleLbl="sibTrans2D1" presStyleIdx="1" presStyleCnt="2"/>
      <dgm:spPr>
        <a:prstGeom prst="mathEqual">
          <a:avLst/>
        </a:prstGeom>
      </dgm:spPr>
      <dgm:t>
        <a:bodyPr/>
        <a:lstStyle/>
        <a:p>
          <a:endParaRPr lang="en-US"/>
        </a:p>
      </dgm:t>
    </dgm:pt>
    <dgm:pt modelId="{E30F62CF-2878-4B74-87E1-B50213B1171E}" type="pres">
      <dgm:prSet presAssocID="{8320A906-A02B-43B5-B75C-2A0971AA9D8B}" presName="connectorText" presStyleLbl="sibTrans2D1" presStyleIdx="1" presStyleCnt="2"/>
      <dgm:spPr/>
      <dgm:t>
        <a:bodyPr/>
        <a:lstStyle/>
        <a:p>
          <a:endParaRPr lang="en-US"/>
        </a:p>
      </dgm:t>
    </dgm:pt>
    <dgm:pt modelId="{EE10EB2E-379E-47A0-BA15-EF80494A55E5}" type="pres">
      <dgm:prSet presAssocID="{8320A906-A02B-43B5-B75C-2A0971AA9D8B}" presName="lastNode" presStyleLbl="node1" presStyleIdx="2" presStyleCnt="3">
        <dgm:presLayoutVars>
          <dgm:bulletEnabled val="1"/>
        </dgm:presLayoutVars>
      </dgm:prSet>
      <dgm:spPr>
        <a:prstGeom prst="flowChartDocument">
          <a:avLst/>
        </a:prstGeom>
      </dgm:spPr>
      <dgm:t>
        <a:bodyPr/>
        <a:lstStyle/>
        <a:p>
          <a:endParaRPr lang="en-US"/>
        </a:p>
      </dgm:t>
    </dgm:pt>
  </dgm:ptLst>
  <dgm:cxnLst>
    <dgm:cxn modelId="{B1339319-B47D-4394-8281-DA796E9B81E9}" type="presOf" srcId="{576FE878-95E8-4051-A801-E8698B20951B}" destId="{471891B1-8712-4A6D-9355-B7FE12B09A86}" srcOrd="0" destOrd="0" presId="urn:microsoft.com/office/officeart/2005/8/layout/equation2"/>
    <dgm:cxn modelId="{2909B2C0-70F0-4857-8123-B355470B0779}" srcId="{8320A906-A02B-43B5-B75C-2A0971AA9D8B}" destId="{576FE878-95E8-4051-A801-E8698B20951B}" srcOrd="0" destOrd="0" parTransId="{A4967312-9A83-4843-BCD9-E8EAB9F4E2EC}" sibTransId="{FD4E5198-4E04-4AC4-B016-9938EE50D155}"/>
    <dgm:cxn modelId="{39BCF55A-F937-4E6F-88DC-52C7713EA745}" srcId="{8320A906-A02B-43B5-B75C-2A0971AA9D8B}" destId="{71C7E707-5B46-4EB9-80EF-CB0AE4877572}" srcOrd="2" destOrd="0" parTransId="{BFF92BA8-A633-40BD-963D-3377128E2A70}" sibTransId="{258FD500-D553-415C-90AC-C881B329BA7B}"/>
    <dgm:cxn modelId="{B7A29A19-B251-4F9D-A5A2-A031F970EBDC}" srcId="{8320A906-A02B-43B5-B75C-2A0971AA9D8B}" destId="{78CF17F2-1FC6-43F9-8494-7F870162F709}" srcOrd="1" destOrd="0" parTransId="{95878629-E0CB-4D2C-BD58-2244127F2B50}" sibTransId="{0C824036-9273-4EDF-9DCC-7103B2EEF75E}"/>
    <dgm:cxn modelId="{630F1386-1E9B-4F6D-B920-89B89483894F}" type="presOf" srcId="{8320A906-A02B-43B5-B75C-2A0971AA9D8B}" destId="{7B559B46-9E1F-4369-A393-E3D0395EED08}" srcOrd="0" destOrd="0" presId="urn:microsoft.com/office/officeart/2005/8/layout/equation2"/>
    <dgm:cxn modelId="{C28A5D27-8923-40E3-A742-A98CDB02A732}" type="presOf" srcId="{0C824036-9273-4EDF-9DCC-7103B2EEF75E}" destId="{F214E99B-4C9C-4DED-9978-81B83508E745}" srcOrd="0" destOrd="0" presId="urn:microsoft.com/office/officeart/2005/8/layout/equation2"/>
    <dgm:cxn modelId="{C00D0B9A-576E-40E3-A397-724664CE1684}" type="presOf" srcId="{0C824036-9273-4EDF-9DCC-7103B2EEF75E}" destId="{E30F62CF-2878-4B74-87E1-B50213B1171E}" srcOrd="1" destOrd="0" presId="urn:microsoft.com/office/officeart/2005/8/layout/equation2"/>
    <dgm:cxn modelId="{16C66E8A-D63D-4AF8-8C99-6CAEC9322E4B}" type="presOf" srcId="{71C7E707-5B46-4EB9-80EF-CB0AE4877572}" destId="{EE10EB2E-379E-47A0-BA15-EF80494A55E5}" srcOrd="0" destOrd="0" presId="urn:microsoft.com/office/officeart/2005/8/layout/equation2"/>
    <dgm:cxn modelId="{EB58A27C-62CB-45CD-90DC-3E197F55AF0F}" type="presOf" srcId="{78CF17F2-1FC6-43F9-8494-7F870162F709}" destId="{DB9BA4D0-37DC-41D0-8B7E-4C2D704D1397}" srcOrd="0" destOrd="0" presId="urn:microsoft.com/office/officeart/2005/8/layout/equation2"/>
    <dgm:cxn modelId="{777BCBC7-AA71-418D-A40C-57024B24C4D3}" type="presOf" srcId="{FD4E5198-4E04-4AC4-B016-9938EE50D155}" destId="{DC1D5E69-8741-4093-A0A0-12081F95E453}" srcOrd="0" destOrd="0" presId="urn:microsoft.com/office/officeart/2005/8/layout/equation2"/>
    <dgm:cxn modelId="{814B8315-C81A-4F86-A8FB-15757640DDD1}" type="presParOf" srcId="{7B559B46-9E1F-4369-A393-E3D0395EED08}" destId="{FF0ADCC8-CA85-415D-B4BC-1958D6E4EEC5}" srcOrd="0" destOrd="0" presId="urn:microsoft.com/office/officeart/2005/8/layout/equation2"/>
    <dgm:cxn modelId="{DFF6A39B-B3AD-4D03-AA7B-C7A7E017315D}" type="presParOf" srcId="{FF0ADCC8-CA85-415D-B4BC-1958D6E4EEC5}" destId="{471891B1-8712-4A6D-9355-B7FE12B09A86}" srcOrd="0" destOrd="0" presId="urn:microsoft.com/office/officeart/2005/8/layout/equation2"/>
    <dgm:cxn modelId="{D490F911-152A-4D68-918B-3EC7F818EBDB}" type="presParOf" srcId="{FF0ADCC8-CA85-415D-B4BC-1958D6E4EEC5}" destId="{16EDF84A-D62E-4FE3-B960-C8911097A363}" srcOrd="1" destOrd="0" presId="urn:microsoft.com/office/officeart/2005/8/layout/equation2"/>
    <dgm:cxn modelId="{66162EA8-280A-46BA-9C1D-8058B9DAA07B}" type="presParOf" srcId="{FF0ADCC8-CA85-415D-B4BC-1958D6E4EEC5}" destId="{DC1D5E69-8741-4093-A0A0-12081F95E453}" srcOrd="2" destOrd="0" presId="urn:microsoft.com/office/officeart/2005/8/layout/equation2"/>
    <dgm:cxn modelId="{A64C728B-AB51-49AF-99EB-60A7E281FC66}" type="presParOf" srcId="{FF0ADCC8-CA85-415D-B4BC-1958D6E4EEC5}" destId="{C42CC03F-B106-4DBD-A7AC-3D030293CB32}" srcOrd="3" destOrd="0" presId="urn:microsoft.com/office/officeart/2005/8/layout/equation2"/>
    <dgm:cxn modelId="{447E94B7-84B5-4558-B34F-856812ACD57B}" type="presParOf" srcId="{FF0ADCC8-CA85-415D-B4BC-1958D6E4EEC5}" destId="{DB9BA4D0-37DC-41D0-8B7E-4C2D704D1397}" srcOrd="4" destOrd="0" presId="urn:microsoft.com/office/officeart/2005/8/layout/equation2"/>
    <dgm:cxn modelId="{649893DB-2A92-4B4F-9F9F-95B6C145E1E7}" type="presParOf" srcId="{7B559B46-9E1F-4369-A393-E3D0395EED08}" destId="{F214E99B-4C9C-4DED-9978-81B83508E745}" srcOrd="1" destOrd="0" presId="urn:microsoft.com/office/officeart/2005/8/layout/equation2"/>
    <dgm:cxn modelId="{B53340E8-BEC3-401D-88BF-8963C44C7F5A}" type="presParOf" srcId="{F214E99B-4C9C-4DED-9978-81B83508E745}" destId="{E30F62CF-2878-4B74-87E1-B50213B1171E}" srcOrd="0" destOrd="0" presId="urn:microsoft.com/office/officeart/2005/8/layout/equation2"/>
    <dgm:cxn modelId="{CD53A915-23E1-44C4-9700-C5597AEE40D9}" type="presParOf" srcId="{7B559B46-9E1F-4369-A393-E3D0395EED08}" destId="{EE10EB2E-379E-47A0-BA15-EF80494A55E5}" srcOrd="2" destOrd="0" presId="urn:microsoft.com/office/officeart/2005/8/layout/equation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6381F2-8CAB-4694-B798-9AAA6E6F6DCF}" type="datetimeFigureOut">
              <a:rPr lang="en-US" smtClean="0"/>
              <a:pPr/>
              <a:t>2/25/2008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16090-D8EF-448C-9202-1C4FCF4297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turn off your cell phones, blah </a:t>
            </a:r>
            <a:r>
              <a:rPr lang="en-US" dirty="0" err="1" smtClean="0"/>
              <a:t>blah</a:t>
            </a:r>
            <a:r>
              <a:rPr lang="en-US" dirty="0" smtClean="0"/>
              <a:t> </a:t>
            </a:r>
            <a:r>
              <a:rPr lang="en-US" dirty="0" err="1" smtClean="0"/>
              <a:t>blah</a:t>
            </a:r>
            <a:r>
              <a:rPr lang="en-US" smtClean="0"/>
              <a:t>.</a:t>
            </a:r>
            <a:endParaRPr lang="en-US" dirty="0" smtClean="0"/>
          </a:p>
        </p:txBody>
      </p:sp>
      <p:sp>
        <p:nvSpPr>
          <p:cNvPr id="4" name="Slide Number Placeholder 3"/>
          <p:cNvSpPr>
            <a:spLocks noGrp="1"/>
          </p:cNvSpPr>
          <p:nvPr>
            <p:ph type="sldNum" sz="quarter" idx="10"/>
          </p:nvPr>
        </p:nvSpPr>
        <p:spPr/>
        <p:txBody>
          <a:bodyPr/>
          <a:lstStyle/>
          <a:p>
            <a:fld id="{3BA16090-D8EF-448C-9202-1C4FCF42971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things first, we need to understand how we get data from a DVD into memory at a very high level. Well, we don’t *need* to, but it will really help us later on. </a:t>
            </a:r>
          </a:p>
          <a:p>
            <a:endParaRPr lang="en-US" dirty="0" smtClean="0"/>
          </a:p>
        </p:txBody>
      </p:sp>
      <p:sp>
        <p:nvSpPr>
          <p:cNvPr id="4" name="Slide Number Placeholder 3"/>
          <p:cNvSpPr>
            <a:spLocks noGrp="1"/>
          </p:cNvSpPr>
          <p:nvPr>
            <p:ph type="sldNum" sz="quarter" idx="10"/>
          </p:nvPr>
        </p:nvSpPr>
        <p:spPr/>
        <p:txBody>
          <a:bodyPr/>
          <a:lstStyle/>
          <a:p>
            <a:fld id="{3BA16090-D8EF-448C-9202-1C4FCF429717}"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103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Globally </a:t>
            </a:r>
            <a:r>
              <a:rPr lang="en-US" dirty="0" err="1" smtClean="0"/>
              <a:t>optimizable</a:t>
            </a:r>
            <a:r>
              <a:rPr lang="en-US" dirty="0" smtClean="0"/>
              <a:t>:</a:t>
            </a:r>
            <a:r>
              <a:rPr lang="en-US" baseline="0" dirty="0" smtClean="0"/>
              <a:t> as we will see later, local optimizations, i.e., sorting I/O requests individually, will not scale to Halo 3.</a:t>
            </a:r>
          </a:p>
          <a:p>
            <a:r>
              <a:rPr lang="en-US" baseline="0" dirty="0" smtClean="0"/>
              <a:t>Also, don’t want to have to run game to optimize streaming</a:t>
            </a:r>
          </a:p>
        </p:txBody>
      </p:sp>
      <p:sp>
        <p:nvSpPr>
          <p:cNvPr id="4" name="Slide Number Placeholder 3"/>
          <p:cNvSpPr>
            <a:spLocks noGrp="1"/>
          </p:cNvSpPr>
          <p:nvPr>
            <p:ph type="sldNum" sz="quarter" idx="10"/>
          </p:nvPr>
        </p:nvSpPr>
        <p:spPr/>
        <p:txBody>
          <a:bodyPr/>
          <a:lstStyle/>
          <a:p>
            <a:fld id="{3BA16090-D8EF-448C-9202-1C4FCF42971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before we dive in to the </a:t>
            </a:r>
            <a:r>
              <a:rPr lang="en-US" dirty="0" err="1" smtClean="0"/>
              <a:t>nitty</a:t>
            </a:r>
            <a:r>
              <a:rPr lang="en-US" dirty="0" smtClean="0"/>
              <a:t> gritty, we’re going to establish some streaming policies up front.</a:t>
            </a:r>
          </a:p>
          <a:p>
            <a:endParaRPr lang="en-US" dirty="0" smtClean="0"/>
          </a:p>
          <a:p>
            <a:r>
              <a:rPr lang="en-US" dirty="0" smtClean="0"/>
              <a:t>First, we’re going to have only one system in charge of content I/O. This means that everything else, like the renderer, AI, sound, physics, etc., will not perform I/O directly. This will allow for some pretty nifty optimizations,</a:t>
            </a:r>
            <a:r>
              <a:rPr lang="en-US" baseline="0" dirty="0" smtClean="0"/>
              <a:t> which</a:t>
            </a:r>
            <a:r>
              <a:rPr lang="en-US" dirty="0" smtClean="0"/>
              <a:t> we’ll get to later.</a:t>
            </a:r>
          </a:p>
          <a:p>
            <a:endParaRPr lang="en-US" dirty="0" smtClean="0"/>
          </a:p>
          <a:p>
            <a:r>
              <a:rPr lang="en-US" dirty="0" smtClean="0"/>
              <a:t>And secondly, we’re going to optimize I/O based on how the game uses content, </a:t>
            </a:r>
          </a:p>
        </p:txBody>
      </p:sp>
      <p:sp>
        <p:nvSpPr>
          <p:cNvPr id="4" name="Slide Number Placeholder 3"/>
          <p:cNvSpPr>
            <a:spLocks noGrp="1"/>
          </p:cNvSpPr>
          <p:nvPr>
            <p:ph type="sldNum" sz="quarter" idx="10"/>
          </p:nvPr>
        </p:nvSpPr>
        <p:spPr/>
        <p:txBody>
          <a:bodyPr/>
          <a:lstStyle/>
          <a:p>
            <a:fld id="{3BA16090-D8EF-448C-9202-1C4FCF42971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Sequential</a:t>
            </a:r>
            <a:r>
              <a:rPr lang="en-US" baseline="0" dirty="0" smtClean="0"/>
              <a:t> I/O: expected bandwidth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Random I/O: expected bandwidth with expected seek times, latency based on worst possible seek times + time to read 128k, the I/O request quantum on windows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DVD: 12 MB/s with 140 ms seek times, 240 ms worst case seek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HDD: 17 MB/s with 13 ms seek times, 30 ms worst case seek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Reliability: how constant are the numbers?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DVD: degrades with state of media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HDD: relatively constant, assuming mostly static files</a:t>
            </a:r>
            <a:endParaRPr lang="en-US" dirty="0" smtClean="0"/>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way to look at the data; both DVD and hard drives are good at sequential I/O, but DVDs are really bad at random I/O, and hard drives are only okay. This means that if we optimize how we load data off the DVD, we will also optimize how we load off the hard drive.</a:t>
            </a:r>
          </a:p>
          <a:p>
            <a:endParaRPr lang="en-US" dirty="0" smtClean="0"/>
          </a:p>
          <a:p>
            <a:r>
              <a:rPr lang="en-US" dirty="0" smtClean="0"/>
              <a:t>[Insert more generic table here, i.e. DVDs and HDDs good at sequential I/O, DVDs really bad at random I/O]</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other words, the performance of random</a:t>
            </a:r>
            <a:r>
              <a:rPr lang="en-US" baseline="0" dirty="0" smtClean="0"/>
              <a:t> I/O is</a:t>
            </a:r>
            <a:r>
              <a:rPr lang="en-US" dirty="0" smtClean="0"/>
              <a:t> why streaming is hard.</a:t>
            </a:r>
          </a:p>
          <a:p>
            <a:endParaRPr lang="en-US" dirty="0" smtClean="0"/>
          </a:p>
          <a:p>
            <a:r>
              <a:rPr lang="en-US" dirty="0" smtClean="0"/>
              <a:t>[</a:t>
            </a:r>
            <a:r>
              <a:rPr lang="en-US" dirty="0" err="1" smtClean="0"/>
              <a:t>Hilight</a:t>
            </a:r>
            <a:r>
              <a:rPr lang="en-US" dirty="0" smtClean="0"/>
              <a:t> random I/O section: THIS IS WHY I’M UP HERE!]</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so maximizing</a:t>
            </a:r>
            <a:r>
              <a:rPr lang="en-US" baseline="0" dirty="0" smtClean="0"/>
              <a:t> I/O performance is all about minimizing seeks.</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a:t>
            </a:r>
            <a:r>
              <a:rPr lang="en-US" baseline="0" dirty="0" smtClean="0"/>
              <a:t>es Halo 3 use content?</a:t>
            </a:r>
          </a:p>
          <a:p>
            <a:endParaRPr lang="en-US" baseline="0" dirty="0" smtClean="0"/>
          </a:p>
          <a:p>
            <a:r>
              <a:rPr lang="en-US" dirty="0" smtClean="0"/>
              <a:t>At a very high level, we can split content</a:t>
            </a:r>
            <a:r>
              <a:rPr lang="en-US" baseline="0" dirty="0" smtClean="0"/>
              <a:t> into two types. The first is </a:t>
            </a:r>
          </a:p>
          <a:p>
            <a:endParaRPr lang="en-US" baseline="0" dirty="0" smtClean="0"/>
          </a:p>
          <a:p>
            <a:endParaRPr lang="en-US" dirty="0" smtClean="0"/>
          </a:p>
          <a:p>
            <a:r>
              <a:rPr lang="en-US" dirty="0" smtClean="0"/>
              <a:t>Mapping content</a:t>
            </a:r>
            <a:r>
              <a:rPr lang="en-US" baseline="0" dirty="0" smtClean="0"/>
              <a:t> access patterns to storage access patterns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[Need to look at data from a high level to</a:t>
            </a:r>
            <a:r>
              <a:rPr lang="en-US" dirty="0" smtClean="0"/>
              <a:t> classify usage]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data that affects game logic: high level logic data, mechanics, references to data that can be unloaded]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can also split</a:t>
            </a:r>
            <a:r>
              <a:rPr lang="en-US" dirty="0" smtClean="0"/>
              <a:t> resources into two major </a:t>
            </a:r>
            <a:r>
              <a:rPr lang="en-US" dirty="0" err="1" smtClean="0"/>
              <a:t>groupsrequired</a:t>
            </a:r>
            <a:r>
              <a:rPr lang="en-US" dirty="0" smtClean="0"/>
              <a:t> resources, that is, content required for correct behavior; some examples are the </a:t>
            </a:r>
            <a:r>
              <a:rPr lang="en-US" dirty="0" err="1" smtClean="0"/>
              <a:t>mipmaps</a:t>
            </a:r>
            <a:r>
              <a:rPr lang="en-US" dirty="0" smtClean="0"/>
              <a:t> of a texture, physics and render geometry, animation. </a:t>
            </a:r>
          </a:p>
          <a:p>
            <a:endParaRPr lang="en-US" baseline="0" dirty="0" smtClean="0"/>
          </a:p>
          <a:p>
            <a:r>
              <a:rPr lang="en-US" dirty="0" smtClean="0"/>
              <a:t>The rest is are optional: this is content that provides a richer and more detailed experience, but the game will still play reasonably well if we never load it. This includes the base level </a:t>
            </a:r>
            <a:r>
              <a:rPr lang="en-US" dirty="0" err="1" smtClean="0"/>
              <a:t>mipmap</a:t>
            </a:r>
            <a:r>
              <a:rPr lang="en-US" dirty="0" smtClean="0"/>
              <a:t> for textures.</a:t>
            </a:r>
            <a:endParaRPr lang="en-US" baseline="0" dirty="0" smtClean="0"/>
          </a:p>
          <a:p>
            <a:endParaRPr lang="en-US" dirty="0" smtClean="0"/>
          </a:p>
          <a:p>
            <a:r>
              <a:rPr lang="en-US" baseline="0" dirty="0" smtClean="0"/>
              <a:t>[Required</a:t>
            </a:r>
            <a:r>
              <a:rPr lang="en-US" dirty="0" smtClean="0"/>
              <a:t> == game doesn’t work without this data]</a:t>
            </a:r>
          </a:p>
          <a:p>
            <a:r>
              <a:rPr lang="en-US" baseline="0" dirty="0" smtClean="0"/>
              <a:t>[Optional</a:t>
            </a:r>
            <a:r>
              <a:rPr lang="en-US" dirty="0" smtClean="0"/>
              <a:t> == may never be loaded]</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more</a:t>
            </a:r>
            <a:r>
              <a:rPr lang="en-US" baseline="0" dirty="0" smtClean="0"/>
              <a:t> generic </a:t>
            </a:r>
            <a:r>
              <a:rPr lang="en-US" dirty="0" smtClean="0"/>
              <a:t>way to think of resources is this:</a:t>
            </a:r>
          </a:p>
          <a:p>
            <a:endParaRPr lang="en-US" dirty="0" smtClean="0"/>
          </a:p>
          <a:p>
            <a:r>
              <a:rPr lang="en-US" dirty="0" smtClean="0"/>
              <a:t>Required resources are a constraint that the streaming system must satisfy because the game will assume that this data is available when it is needed. </a:t>
            </a:r>
          </a:p>
          <a:p>
            <a:endParaRPr lang="en-US" dirty="0" smtClean="0"/>
          </a:p>
          <a:p>
            <a:r>
              <a:rPr lang="en-US" dirty="0" smtClean="0"/>
              <a:t>On the other hand, optional resources are basically flavor, and the game will check that they are available before using them.</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terms of I/O behavior, if we need a required resource, we will block for it, whereas if we need an optional resource, we will load it in the background.</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hopefully you noticed that sound was both optional and required. But isn’t sound just optional? I mean, can’t you just stream all of it? It depends.</a:t>
            </a:r>
          </a:p>
          <a:p>
            <a:endParaRPr lang="en-US" dirty="0" smtClean="0"/>
          </a:p>
          <a:p>
            <a:r>
              <a:rPr lang="en-US" dirty="0" smtClean="0"/>
              <a:t>Streaming all of sound means that we will probably be streaming multiple sounds at once. Streaming multiple sounds requires  random I/O. Which means that for the hard drive case, we can treat all sound as optional, but for the DVD-only case, it’s a bit more complicated.</a:t>
            </a:r>
          </a:p>
          <a:p>
            <a:endParaRPr lang="en-US" dirty="0" smtClean="0"/>
          </a:p>
          <a:p>
            <a:r>
              <a:rPr lang="en-US" dirty="0" smtClean="0"/>
              <a:t>In an ideal world, we would treat sound as required off the DVD and just load it all into memory.</a:t>
            </a:r>
          </a:p>
          <a:p>
            <a:endParaRPr lang="en-US" dirty="0" smtClean="0"/>
          </a:p>
          <a:p>
            <a:r>
              <a:rPr lang="en-US" dirty="0" smtClean="0"/>
              <a:t>Of course, in an ideal world, communism would work.</a:t>
            </a:r>
          </a:p>
        </p:txBody>
      </p:sp>
      <p:sp>
        <p:nvSpPr>
          <p:cNvPr id="4" name="Slide Number Placeholder 3"/>
          <p:cNvSpPr>
            <a:spLocks noGrp="1"/>
          </p:cNvSpPr>
          <p:nvPr>
            <p:ph type="sldNum" sz="quarter" idx="10"/>
          </p:nvPr>
        </p:nvSpPr>
        <p:spPr/>
        <p:txBody>
          <a:bodyPr/>
          <a:lstStyle/>
          <a:p>
            <a:fld id="{3BA16090-D8EF-448C-9202-1C4FCF42971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reality, that just won’t work. Sound is by far the biggest resource type we have.</a:t>
            </a:r>
          </a:p>
          <a:p>
            <a:endParaRPr lang="en-US" dirty="0" smtClean="0"/>
          </a:p>
          <a:p>
            <a:r>
              <a:rPr lang="en-US" dirty="0" smtClean="0"/>
              <a:t>The Storm has 566 MB of sound, or 46% of the entire size of the level.</a:t>
            </a:r>
          </a:p>
        </p:txBody>
      </p:sp>
      <p:sp>
        <p:nvSpPr>
          <p:cNvPr id="4" name="Slide Number Placeholder 3"/>
          <p:cNvSpPr>
            <a:spLocks noGrp="1"/>
          </p:cNvSpPr>
          <p:nvPr>
            <p:ph type="sldNum" sz="quarter" idx="10"/>
          </p:nvPr>
        </p:nvSpPr>
        <p:spPr/>
        <p:txBody>
          <a:bodyPr/>
          <a:lstStyle/>
          <a:p>
            <a:fld id="{3BA16090-D8EF-448C-9202-1C4FCF42971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on earth do we have so much sound?</a:t>
            </a:r>
          </a:p>
          <a:p>
            <a:endParaRPr lang="en-US" dirty="0" smtClean="0"/>
          </a:p>
          <a:p>
            <a:r>
              <a:rPr lang="en-US" dirty="0" smtClean="0"/>
              <a:t>It’s not because we have an overactive sound team.</a:t>
            </a:r>
          </a:p>
          <a:p>
            <a:endParaRPr lang="en-US" dirty="0" smtClean="0"/>
          </a:p>
          <a:p>
            <a:r>
              <a:rPr lang="en-US" dirty="0" smtClean="0"/>
              <a:t>In Halo, the ultimate goal for audio is that everything that can make a sound should make a sound. And we have a wide range of things that can make sound: weapons, vehicles, music, ambience, things that roll, things that slide, things that collide, things that talk, things that walk. In order to provide an immersive sound experience, all these things and more need sound.</a:t>
            </a:r>
          </a:p>
          <a:p>
            <a:endParaRPr lang="en-US" dirty="0" smtClean="0"/>
          </a:p>
          <a:p>
            <a:r>
              <a:rPr lang="en-US" dirty="0" smtClean="0"/>
              <a:t>And we also need a number of permutations for each kind of sound, because the brain can recognize repetition pretty easily, and it can get really annoying for a lot of sounds.</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can we stream anything? Well, a little bit, but not too much. Each sound we stream will cause a seek, and seeking on the DVD is bad.</a:t>
            </a:r>
          </a:p>
          <a:p>
            <a:endParaRPr lang="en-US" dirty="0" smtClean="0"/>
          </a:p>
          <a:p>
            <a:r>
              <a:rPr lang="en-US" dirty="0" smtClean="0"/>
              <a:t>But if we restrict the sounds we stream to those that are resilient to latency, that is, they don’t need to be synchronized to some dynamic game behavior, and we limit the number of sounds we stream, we can stream a few sounds, like music, mission dialogue (like </a:t>
            </a:r>
            <a:r>
              <a:rPr lang="en-US" dirty="0" err="1" smtClean="0"/>
              <a:t>Cortana</a:t>
            </a:r>
            <a:r>
              <a:rPr lang="en-US" dirty="0" smtClean="0"/>
              <a:t> yelling to you about a wildcat destabilization) and the multiplayer announcer. Everything else will need to be loaded into memory somehow.</a:t>
            </a:r>
          </a:p>
          <a:p>
            <a:endParaRPr lang="en-US" dirty="0" smtClean="0"/>
          </a:p>
          <a:p>
            <a:r>
              <a:rPr lang="en-US" dirty="0" smtClean="0"/>
              <a:t>On the flip side, seeking on the hard drive is much less bad, so we can stream all sound off the hard drive, with some amount of caching in memory so that frequently played sounds won’t need I/O.</a:t>
            </a:r>
          </a:p>
          <a:p>
            <a:endParaRPr lang="en-US" dirty="0" smtClean="0"/>
          </a:p>
          <a:p>
            <a:endParaRPr lang="en-US" dirty="0" smtClean="0"/>
          </a:p>
          <a:p>
            <a:endParaRPr lang="en-US" dirty="0" smtClean="0"/>
          </a:p>
          <a:p>
            <a:r>
              <a:rPr lang="en-US" dirty="0" smtClean="0"/>
              <a:t>[Impulse sounds vs. persistent sounds]</a:t>
            </a:r>
          </a:p>
          <a:p>
            <a:r>
              <a:rPr lang="en-US" dirty="0" smtClean="0"/>
              <a:t>[</a:t>
            </a:r>
            <a:r>
              <a:rPr lang="en-US" baseline="0" dirty="0" smtClean="0"/>
              <a:t>latency requirements]</a:t>
            </a:r>
          </a:p>
          <a:p>
            <a:r>
              <a:rPr lang="en-US" dirty="0" smtClean="0"/>
              <a:t>[More streaming == more seeking!]</a:t>
            </a:r>
          </a:p>
          <a:p>
            <a:r>
              <a:rPr lang="en-US" baseline="0" dirty="0" smtClean="0"/>
              <a:t>For DVD, Seeks == latency, decreases available disk bandwidth</a:t>
            </a:r>
          </a:p>
          <a:p>
            <a:r>
              <a:rPr lang="en-US" dirty="0" smtClean="0"/>
              <a:t>For</a:t>
            </a:r>
            <a:r>
              <a:rPr lang="en-US" baseline="0" dirty="0" smtClean="0"/>
              <a:t> HDD, seek time is low enough to be </a:t>
            </a:r>
            <a:r>
              <a:rPr lang="en-US" baseline="0" dirty="0" err="1" smtClean="0"/>
              <a:t>unnoticable</a:t>
            </a:r>
            <a:endParaRPr lang="en-US" dirty="0" smtClean="0"/>
          </a:p>
          <a:p>
            <a:r>
              <a:rPr lang="en-US" dirty="0" smtClean="0"/>
              <a:t>We minimize the number of streams we have</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for the DVD, we need to trim down what sounds we will consider required. To do so, we will remove additional permutations for all sound, leaving a single sound for most things.</a:t>
            </a:r>
          </a:p>
          <a:p>
            <a:r>
              <a:rPr lang="en-US" dirty="0" smtClean="0"/>
              <a:t>Except for footsteps; we’ll </a:t>
            </a:r>
            <a:r>
              <a:rPr lang="en-US" baseline="0" dirty="0" smtClean="0"/>
              <a:t>leave 3 permutations for that.</a:t>
            </a:r>
          </a:p>
          <a:p>
            <a:r>
              <a:rPr lang="en-US" baseline="0" dirty="0" smtClean="0"/>
              <a:t>And AI dialogue. We need to treat</a:t>
            </a:r>
            <a:r>
              <a:rPr lang="en-US" dirty="0" smtClean="0"/>
              <a:t> this separately.</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we need to treat dialogue separately?</a:t>
            </a:r>
          </a:p>
          <a:p>
            <a:endParaRPr lang="en-US" dirty="0" smtClean="0"/>
          </a:p>
          <a:p>
            <a:r>
              <a:rPr lang="en-US" dirty="0" smtClean="0"/>
              <a:t>First of all, repetition is annoying</a:t>
            </a:r>
          </a:p>
          <a:p>
            <a:r>
              <a:rPr lang="en-US" dirty="0" smtClean="0"/>
              <a:t>Also repetition is annoying</a:t>
            </a:r>
          </a:p>
          <a:p>
            <a:r>
              <a:rPr lang="en-US" dirty="0" smtClean="0"/>
              <a:t>And furthermore</a:t>
            </a:r>
            <a:r>
              <a:rPr lang="en-US" baseline="0" dirty="0" smtClean="0"/>
              <a:t> repetition is </a:t>
            </a:r>
            <a:r>
              <a:rPr lang="en-US" dirty="0" smtClean="0"/>
              <a:t>annoying</a:t>
            </a:r>
            <a:endParaRPr lang="en-US" baseline="0" dirty="0" smtClean="0"/>
          </a:p>
          <a:p>
            <a:r>
              <a:rPr lang="en-US" baseline="0" dirty="0" smtClean="0"/>
              <a:t>Unless you are trying to emphasize a particular point</a:t>
            </a:r>
          </a:p>
          <a:p>
            <a:r>
              <a:rPr lang="en-US" baseline="0" dirty="0" smtClean="0"/>
              <a:t>Like repetition is </a:t>
            </a:r>
            <a:r>
              <a:rPr lang="en-US" dirty="0" smtClean="0"/>
              <a:t>annoying</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that’s great. So what can we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look at the AI dialogue set as a whole, it’s basically a very wide and shallow tree. This is the praise branch of the dialogue tree, which is pretty representative of the whole tree. Each piece of dialogue plays based on some sort of trigger; some examples 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Generic praise.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Praising the player as the arbiter.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Praising the player for a kill.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Praising the player for killing a major bad guy.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specific triggers aren’t that important; what is important is the shape of this branch.</a:t>
            </a:r>
          </a:p>
        </p:txBody>
      </p:sp>
      <p:sp>
        <p:nvSpPr>
          <p:cNvPr id="4" name="Slide Number Placeholder 3"/>
          <p:cNvSpPr>
            <a:spLocks noGrp="1"/>
          </p:cNvSpPr>
          <p:nvPr>
            <p:ph type="sldNum" sz="quarter" idx="10"/>
          </p:nvPr>
        </p:nvSpPr>
        <p:spPr/>
        <p:txBody>
          <a:bodyPr/>
          <a:lstStyle/>
          <a:p>
            <a:fld id="{3BA16090-D8EF-448C-9202-1C4FCF42971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overall dialogue tree has a similar shape, but it’s too big to show in this slide.</a:t>
            </a:r>
          </a:p>
          <a:p>
            <a:endParaRPr lang="en-US" dirty="0" smtClean="0"/>
          </a:p>
          <a:p>
            <a:r>
              <a:rPr lang="en-US" dirty="0" smtClean="0"/>
              <a:t>The  basic shape is:</a:t>
            </a:r>
          </a:p>
          <a:p>
            <a:endParaRPr lang="en-US" dirty="0" smtClean="0"/>
          </a:p>
          <a:p>
            <a:r>
              <a:rPr lang="en-US" dirty="0" smtClean="0"/>
              <a:t>97 top vocalizations</a:t>
            </a:r>
          </a:p>
          <a:p>
            <a:r>
              <a:rPr lang="en-US" dirty="0" smtClean="0"/>
              <a:t>143 first level vocalizations</a:t>
            </a:r>
          </a:p>
          <a:p>
            <a:r>
              <a:rPr lang="en-US" dirty="0" smtClean="0"/>
              <a:t>23 second level vocalizations</a:t>
            </a:r>
          </a:p>
          <a:p>
            <a:endParaRPr lang="en-US" dirty="0" smtClean="0"/>
          </a:p>
          <a:p>
            <a:r>
              <a:rPr lang="en-US" dirty="0" smtClean="0"/>
              <a:t>So maybe we can cull the bottom two levels and just leave the generic dialogue. That should work, right?</a:t>
            </a:r>
          </a:p>
        </p:txBody>
      </p:sp>
      <p:sp>
        <p:nvSpPr>
          <p:cNvPr id="4" name="Slide Number Placeholder 3"/>
          <p:cNvSpPr>
            <a:spLocks noGrp="1"/>
          </p:cNvSpPr>
          <p:nvPr>
            <p:ph type="sldNum" sz="quarter" idx="10"/>
          </p:nvPr>
        </p:nvSpPr>
        <p:spPr/>
        <p:txBody>
          <a:bodyPr/>
          <a:lstStyle/>
          <a:p>
            <a:fld id="{3BA16090-D8EF-448C-9202-1C4FCF42971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Next-gen means more. In the transition from Xbox 1 to Xbox 360 we have seen the following hardware gains: </a:t>
            </a:r>
          </a:p>
          <a:p>
            <a:endParaRPr lang="en-US" dirty="0" smtClean="0"/>
          </a:p>
          <a:p>
            <a:r>
              <a:rPr lang="en-US" dirty="0" smtClean="0"/>
              <a:t>From a single processor to a 6 core processor</a:t>
            </a:r>
          </a:p>
          <a:p>
            <a:r>
              <a:rPr lang="en-US" dirty="0" smtClean="0"/>
              <a:t>64 MB to 512 MB</a:t>
            </a:r>
          </a:p>
          <a:p>
            <a:r>
              <a:rPr lang="en-US" dirty="0" smtClean="0"/>
              <a:t>And a </a:t>
            </a:r>
            <a:r>
              <a:rPr lang="en-US" dirty="0" err="1" smtClean="0"/>
              <a:t>bajillion</a:t>
            </a:r>
            <a:r>
              <a:rPr lang="en-US" dirty="0" smtClean="0"/>
              <a:t> fold increase in GPU power and flexibility</a:t>
            </a:r>
          </a:p>
          <a:p>
            <a:endParaRPr lang="en-US" dirty="0" smtClean="0"/>
          </a:p>
          <a:p>
            <a:r>
              <a:rPr lang="en-US" dirty="0" smtClean="0"/>
              <a:t>And of course, like a goldfish in a bigger fishbowl, next-gen games have gotten a lot bigger to take advantage of these hardware gains.</a:t>
            </a:r>
          </a:p>
          <a:p>
            <a:endParaRPr lang="en-US" dirty="0" smtClean="0"/>
          </a:p>
          <a:p>
            <a:r>
              <a:rPr lang="en-US" dirty="0" smtClean="0"/>
              <a:t>Unfortunately, the mechanism we use to distribute and load games hasn’t seen the same increase in power or capability.</a:t>
            </a:r>
          </a:p>
        </p:txBody>
      </p:sp>
      <p:sp>
        <p:nvSpPr>
          <p:cNvPr id="4" name="Slide Number Placeholder 3"/>
          <p:cNvSpPr>
            <a:spLocks noGrp="1"/>
          </p:cNvSpPr>
          <p:nvPr>
            <p:ph type="sldNum" sz="quarter" idx="10"/>
          </p:nvPr>
        </p:nvSpPr>
        <p:spPr/>
        <p:txBody>
          <a:bodyPr/>
          <a:lstStyle/>
          <a:p>
            <a:fld id="{3BA16090-D8EF-448C-9202-1C4FCF42971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Nope. AI dialogue is just too big.</a:t>
            </a:r>
          </a:p>
          <a:p>
            <a:endParaRPr lang="en-US" dirty="0" smtClean="0"/>
          </a:p>
          <a:p>
            <a:r>
              <a:rPr lang="en-US" dirty="0" smtClean="0"/>
              <a:t>It’s over half the sound footprint, and the top two levels are bulk of it.</a:t>
            </a:r>
          </a:p>
        </p:txBody>
      </p:sp>
      <p:sp>
        <p:nvSpPr>
          <p:cNvPr id="4" name="Slide Number Placeholder 3"/>
          <p:cNvSpPr>
            <a:spLocks noGrp="1"/>
          </p:cNvSpPr>
          <p:nvPr>
            <p:ph type="sldNum" sz="quarter" idx="10"/>
          </p:nvPr>
        </p:nvSpPr>
        <p:spPr/>
        <p:txBody>
          <a:bodyPr/>
          <a:lstStyle/>
          <a:p>
            <a:fld id="{3BA16090-D8EF-448C-9202-1C4FCF42971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latinLnBrk="0" hangingPunct="1"/>
            <a:r>
              <a:rPr lang="en-US" sz="1200" kern="1200" dirty="0" smtClean="0">
                <a:solidFill>
                  <a:schemeClr val="tx1"/>
                </a:solidFill>
                <a:latin typeface="+mn-lt"/>
                <a:ea typeface="+mn-ea"/>
                <a:cs typeface="+mn-cs"/>
              </a:rPr>
              <a:t>So instead, we’ll sacrifice a bulk of AI dialogue when running off the DVD, but add back involuntary dialogue which is immediate reactions to events like getting shot, or dying, and some triggers specified by the sound designers:</a:t>
            </a:r>
          </a:p>
          <a:p>
            <a:pPr rtl="0" eaLnBrk="1" latinLnBrk="0" hangingPunct="1"/>
            <a:endParaRPr lang="en-US" dirty="0" smtClean="0"/>
          </a:p>
          <a:p>
            <a:pPr rtl="0" eaLnBrk="1" latinLnBrk="0" hangingPunct="1"/>
            <a:r>
              <a:rPr lang="en-US" dirty="0" smtClean="0"/>
              <a:t>Take it!</a:t>
            </a:r>
          </a:p>
          <a:p>
            <a:pPr rtl="0" eaLnBrk="1" latinLnBrk="0" hangingPunct="1"/>
            <a:r>
              <a:rPr lang="en-US" dirty="0" smtClean="0"/>
              <a:t>Found a bad guy!</a:t>
            </a:r>
          </a:p>
          <a:p>
            <a:pPr rtl="0" eaLnBrk="1" latinLnBrk="0" hangingPunct="1"/>
            <a:r>
              <a:rPr lang="en-US" dirty="0" smtClean="0"/>
              <a:t>Lost the bad guy.</a:t>
            </a:r>
          </a:p>
        </p:txBody>
      </p:sp>
      <p:sp>
        <p:nvSpPr>
          <p:cNvPr id="4" name="Slide Number Placeholder 3"/>
          <p:cNvSpPr>
            <a:spLocks noGrp="1"/>
          </p:cNvSpPr>
          <p:nvPr>
            <p:ph type="sldNum" sz="quarter" idx="10"/>
          </p:nvPr>
        </p:nvSpPr>
        <p:spPr/>
        <p:txBody>
          <a:bodyPr/>
          <a:lstStyle/>
          <a:p>
            <a:fld id="{3BA16090-D8EF-448C-9202-1C4FCF42971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just a reminder, we only cull sounds running off the DVD. With a hard drive, you’ll hear everything.</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managed to classify content into one of three categories, global, required, and optional, but why does this matter?</a:t>
            </a:r>
          </a:p>
          <a:p>
            <a:endParaRPr lang="en-US" dirty="0" smtClean="0"/>
          </a:p>
          <a:p>
            <a:r>
              <a:rPr lang="en-US" dirty="0" smtClean="0"/>
              <a:t>If required resources must be loaded for the game to work correctly, then we must ensure that the working set of global data and required resources fits within available memory.</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so just by classifying how we use data, we can see exactly what we need to worry about to run Halo 3 off a hard drive.</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need to figure out how to shrink the working set even further. In other words, we need to figure out just what we really needed loaded.</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[position determines which parts of the level to render]</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[position determines which parts of the level to render]</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a level is broken up into reasonable sections, straightforward to determine what sections you are in</a:t>
            </a:r>
            <a:r>
              <a:rPr lang="en-US" dirty="0" smtClean="0"/>
              <a:t>]</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Average transfer rate has gone up from 6 MB/s to 12 MB/s</a:t>
            </a:r>
          </a:p>
          <a:p>
            <a:r>
              <a:rPr lang="en-US" dirty="0" smtClean="0"/>
              <a:t>seek times have stayed relatively the same</a:t>
            </a:r>
          </a:p>
          <a:p>
            <a:r>
              <a:rPr lang="en-US" dirty="0" smtClean="0"/>
              <a:t>and the DVD size hasn’t changed much either. </a:t>
            </a:r>
          </a:p>
          <a:p>
            <a:endParaRPr lang="en-US" dirty="0" smtClean="0"/>
          </a:p>
          <a:p>
            <a:r>
              <a:rPr lang="en-US" dirty="0" smtClean="0"/>
              <a:t>This means that, all things being equal, next-gen games will be I/O bound.</a:t>
            </a:r>
          </a:p>
          <a:p>
            <a:endParaRPr lang="en-US" dirty="0" smtClean="0"/>
          </a:p>
          <a:p>
            <a:r>
              <a:rPr lang="en-US" dirty="0" smtClean="0"/>
              <a:t>But this also means that there is a next-gen opportunity in streaming, that is, improving how your game handles I/O. </a:t>
            </a:r>
          </a:p>
        </p:txBody>
      </p:sp>
      <p:sp>
        <p:nvSpPr>
          <p:cNvPr id="4" name="Slide Number Placeholder 3"/>
          <p:cNvSpPr>
            <a:spLocks noGrp="1"/>
          </p:cNvSpPr>
          <p:nvPr>
            <p:ph type="sldNum" sz="quarter" idx="10"/>
          </p:nvPr>
        </p:nvSpPr>
        <p:spPr/>
        <p:txBody>
          <a:bodyPr/>
          <a:lstStyle/>
          <a:p>
            <a:fld id="{3BA16090-D8EF-448C-9202-1C4FCF42971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[Red</a:t>
            </a:r>
            <a:r>
              <a:rPr lang="en-US" baseline="0" dirty="0" smtClean="0"/>
              <a:t> shows which section we would render</a:t>
            </a:r>
            <a:r>
              <a:rPr lang="en-US" dirty="0" smtClean="0"/>
              <a:t>]</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[designer can select multiple sections to create zone-sets, i.e., self-contained areas of a level]</a:t>
            </a:r>
          </a:p>
          <a:p>
            <a:pPr lvl="0"/>
            <a:r>
              <a:rPr lang="en-US" dirty="0" smtClean="0"/>
              <a:t>[they</a:t>
            </a:r>
            <a:r>
              <a:rPr lang="en-US" baseline="0" dirty="0" smtClean="0"/>
              <a:t> mostly overlap]</a:t>
            </a:r>
            <a:endParaRPr lang="en-US" dirty="0" smtClean="0"/>
          </a:p>
          <a:p>
            <a:pPr lvl="0"/>
            <a:r>
              <a:rPr lang="en-US" dirty="0" smtClean="0"/>
              <a:t>[Nice way to encapsulate level</a:t>
            </a:r>
            <a:r>
              <a:rPr lang="en-US" baseline="0" dirty="0" smtClean="0"/>
              <a:t> progression</a:t>
            </a:r>
            <a:endParaRPr lang="en-US" dirty="0" smtClean="0"/>
          </a:p>
          <a:p>
            <a:pPr lvl="0"/>
            <a:r>
              <a:rPr lang="en-US" dirty="0" smtClean="0"/>
              <a:t>[only one zone set can be active at any time]</a:t>
            </a:r>
          </a:p>
          <a:p>
            <a:pPr lvl="0"/>
            <a:r>
              <a:rPr lang="en-US" dirty="0" smtClean="0"/>
              <a:t>[Also, no loading screens while inside a zone set]</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[Designer also specifies</a:t>
            </a:r>
            <a:r>
              <a:rPr lang="en-US" baseline="0" dirty="0" smtClean="0"/>
              <a:t> triggers to transition from one zone set to the next]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E.g.: activate “First encounter”</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Restricting data based on where you are shrinks the working set down to ~376 MB, which split into 49 MB for global data, 149 MB for the biggest zone set in terms of required resources, and sandbox resources. </a:t>
            </a:r>
          </a:p>
          <a:p>
            <a:endParaRPr lang="en-US" dirty="0" smtClean="0"/>
          </a:p>
          <a:p>
            <a:r>
              <a:rPr lang="en-US" dirty="0" smtClean="0"/>
              <a:t>What are sandbox resources?</a:t>
            </a:r>
          </a:p>
          <a:p>
            <a:endParaRPr lang="en-US" dirty="0" smtClean="0"/>
          </a:p>
          <a:p>
            <a:r>
              <a:rPr lang="en-US" dirty="0" smtClean="0"/>
              <a:t>Sandbox resources are resources that are used by the dynamic objects in the game.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the scarab</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Ghost</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brute.</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Sandboxy</a:t>
            </a:r>
            <a:r>
              <a:rPr lang="en-US" baseline="0" dirty="0" smtClean="0"/>
              <a:t> stuff can move all across the map, making any sandbox object potentially loaded.</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since we’re worried about worst-case working set size, we need to somehow restrict sandbox resources.</a:t>
            </a:r>
            <a:endParaRPr lang="en-US" baseline="0" dirty="0" smtClean="0"/>
          </a:p>
        </p:txBody>
      </p:sp>
      <p:sp>
        <p:nvSpPr>
          <p:cNvPr id="4" name="Slide Number Placeholder 3"/>
          <p:cNvSpPr>
            <a:spLocks noGrp="1"/>
          </p:cNvSpPr>
          <p:nvPr>
            <p:ph type="sldNum" sz="quarter" idx="10"/>
          </p:nvPr>
        </p:nvSpPr>
        <p:spPr/>
        <p:txBody>
          <a:bodyPr/>
          <a:lstStyle/>
          <a:p>
            <a:fld id="{3BA16090-D8EF-448C-9202-1C4FCF42971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should streaming do for next-gen games? It means different things for different people.</a:t>
            </a:r>
          </a:p>
          <a:p>
            <a:endParaRPr lang="en-US" dirty="0" smtClean="0"/>
          </a:p>
          <a:p>
            <a:r>
              <a:rPr lang="en-US" dirty="0" smtClean="0"/>
              <a:t>For the players, it means minimizing load times and providing access to a wide and deep variety of content.</a:t>
            </a:r>
          </a:p>
          <a:p>
            <a:endParaRPr lang="en-US" dirty="0" smtClean="0"/>
          </a:p>
          <a:p>
            <a:r>
              <a:rPr lang="en-US" dirty="0" smtClean="0"/>
              <a:t>For the platform, it means running on all the SKUs, preferably well. In our case, that means running both with and without a hard drive on the Xbox 360.</a:t>
            </a:r>
          </a:p>
          <a:p>
            <a:endParaRPr lang="en-US" dirty="0" smtClean="0"/>
          </a:p>
          <a:p>
            <a:r>
              <a:rPr lang="en-US" dirty="0" smtClean="0"/>
              <a:t>But what should it do for the people making the game? For developers, it should make it easier to think about content at a very high level.  Designers should be able to create levels without worrying about individual asset placement on disk. Programmers shouldn’t have to worry about custom I/O code to load content. And producers should be able to create content budgets that are real and enforceable.</a:t>
            </a:r>
          </a:p>
        </p:txBody>
      </p:sp>
      <p:sp>
        <p:nvSpPr>
          <p:cNvPr id="4" name="Slide Number Placeholder 3"/>
          <p:cNvSpPr>
            <a:spLocks noGrp="1"/>
          </p:cNvSpPr>
          <p:nvPr>
            <p:ph type="sldNum" sz="quarter" idx="10"/>
          </p:nvPr>
        </p:nvSpPr>
        <p:spPr/>
        <p:txBody>
          <a:bodyPr/>
          <a:lstStyle/>
          <a:p>
            <a:fld id="{3BA16090-D8EF-448C-9202-1C4FCF42971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[Specify stuff that can’t be loaded in a zone set], [e.g., disallow scarab]</a:t>
            </a:r>
          </a:p>
          <a:p>
            <a:r>
              <a:rPr lang="en-US" baseline="0" dirty="0" smtClean="0"/>
              <a:t>[Helps bound and shrink worst case memory usage for every zone set]</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ever enter zone set Intro, we’ll unload the scarab.</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Restricting</a:t>
            </a:r>
            <a:r>
              <a:rPr lang="en-US" baseline="0" dirty="0" smtClean="0"/>
              <a:t> sandbox resources gets us down to 309 MB without a hard drive, which just barely fits in available memory. In other words, we can run without a hard drive!</a:t>
            </a:r>
          </a:p>
          <a:p>
            <a:endParaRPr lang="en-US" baseline="0" dirty="0" smtClean="0"/>
          </a:p>
          <a:p>
            <a:r>
              <a:rPr lang="en-US" baseline="0" dirty="0" smtClean="0"/>
              <a:t>Hooray!</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just for reference, the working set for the hard drive case is 258 MB.</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need to figure out how to actually load all this stuff.</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red arrows show what actions need to be synchronized. All updates from the streaming system must be synchronized with the all thread accesses, and vice versa. There are a wide range of synchronization strategies, from coarse-grained synchronization, which reduces overhead for more blocking, to fine-grained synchronization, which reduces blocking with the cost of additional overhead.</a:t>
            </a:r>
          </a:p>
          <a:p>
            <a:endParaRPr lang="en-US" dirty="0" smtClean="0"/>
          </a:p>
          <a:p>
            <a:r>
              <a:rPr lang="en-US" dirty="0" smtClean="0"/>
              <a:t>[Red is access that needs to be somewhat synchronized]</a:t>
            </a:r>
          </a:p>
          <a:p>
            <a:r>
              <a:rPr lang="en-US" dirty="0" smtClean="0"/>
              <a:t>[All updates must be synchronized with all access</a:t>
            </a:r>
            <a:r>
              <a:rPr lang="en-US" baseline="0" dirty="0" smtClean="0"/>
              <a:t> lifetimes</a:t>
            </a:r>
            <a:r>
              <a:rPr lang="en-US" dirty="0" smtClean="0"/>
              <a:t>]</a:t>
            </a:r>
          </a:p>
          <a:p>
            <a:r>
              <a:rPr lang="en-US" dirty="0" smtClean="0"/>
              <a:t>[Fine</a:t>
            </a:r>
            <a:r>
              <a:rPr lang="en-US" baseline="0" dirty="0" smtClean="0"/>
              <a:t> grained access is more overhead for more flexibility]</a:t>
            </a:r>
          </a:p>
          <a:p>
            <a:r>
              <a:rPr lang="en-US" baseline="0" dirty="0" smtClean="0"/>
              <a:t>[Coarse grained access is less overhead and less flexibility; updates need to block until all threads are done with access state]</a:t>
            </a:r>
            <a:endParaRPr lang="en-US" dirty="0" smtClean="0"/>
          </a:p>
        </p:txBody>
      </p:sp>
      <p:sp>
        <p:nvSpPr>
          <p:cNvPr id="4" name="Slide Number Placeholder 3"/>
          <p:cNvSpPr>
            <a:spLocks noGrp="1"/>
          </p:cNvSpPr>
          <p:nvPr>
            <p:ph type="sldNum" sz="quarter" idx="10"/>
          </p:nvPr>
        </p:nvSpPr>
        <p:spPr/>
        <p:txBody>
          <a:bodyPr/>
          <a:lstStyle/>
          <a:p>
            <a:fld id="{3BA16090-D8EF-448C-9202-1C4FCF42971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chose coarse grained, with a twist. Instead of synchronizing every action, we publish a copy of the resource access state. This allows us to </a:t>
            </a:r>
            <a:r>
              <a:rPr lang="en-US" baseline="0" dirty="0" smtClean="0"/>
              <a:t>only synchronize between copying and accessing.</a:t>
            </a:r>
            <a:endParaRPr lang="en-US" dirty="0" smtClean="0"/>
          </a:p>
          <a:p>
            <a:endParaRPr lang="en-US" baseline="0" dirty="0" smtClean="0"/>
          </a:p>
          <a:p>
            <a:r>
              <a:rPr lang="en-US" dirty="0" smtClean="0"/>
              <a:t>If you look closely at this graph and kind of squint and turn your head sideways, it looks an awful lot like CPU/GPU/frame buffer synchronization. And we can use similar techniques to decouple it further.</a:t>
            </a:r>
            <a:endParaRPr lang="en-US" baseline="0" dirty="0" smtClean="0"/>
          </a:p>
          <a:p>
            <a:r>
              <a:rPr lang="en-US" baseline="0" dirty="0" smtClean="0"/>
              <a:t>(looks like CPU/GPU/frame buffer synchronization)</a:t>
            </a:r>
            <a:endParaRPr lang="en-US" dirty="0" smtClean="0"/>
          </a:p>
        </p:txBody>
      </p:sp>
      <p:sp>
        <p:nvSpPr>
          <p:cNvPr id="4" name="Slide Number Placeholder 3"/>
          <p:cNvSpPr>
            <a:spLocks noGrp="1"/>
          </p:cNvSpPr>
          <p:nvPr>
            <p:ph type="sldNum" sz="quarter" idx="10"/>
          </p:nvPr>
        </p:nvSpPr>
        <p:spPr/>
        <p:txBody>
          <a:bodyPr/>
          <a:lstStyle/>
          <a:p>
            <a:fld id="{3BA16090-D8EF-448C-9202-1C4FCF429717}"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[Can double-buffer or triple buffer for more asynchronous operation]</a:t>
            </a:r>
          </a:p>
          <a:p>
            <a:r>
              <a:rPr lang="en-US" dirty="0" smtClean="0"/>
              <a:t>[allow streaming and access to run fully asynchronously, at the cost of some memory, namely, resources that the streaming system wants to unload that are currently in use by the various threads]</a:t>
            </a:r>
          </a:p>
        </p:txBody>
      </p:sp>
      <p:sp>
        <p:nvSpPr>
          <p:cNvPr id="4" name="Slide Number Placeholder 3"/>
          <p:cNvSpPr>
            <a:spLocks noGrp="1"/>
          </p:cNvSpPr>
          <p:nvPr>
            <p:ph type="sldNum" sz="quarter" idx="10"/>
          </p:nvPr>
        </p:nvSpPr>
        <p:spPr/>
        <p:txBody>
          <a:bodyPr/>
          <a:lstStyle/>
          <a:p>
            <a:fld id="{3BA16090-D8EF-448C-9202-1C4FCF429717}"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 address pairs]</a:t>
            </a:r>
          </a:p>
          <a:p>
            <a:r>
              <a:rPr lang="en-US" dirty="0" smtClean="0"/>
              <a:t>[Contained in a resource access object]</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dive into the Halo 3 streaming system, here’s a quick overview of what we’ll be covering.</a:t>
            </a:r>
          </a:p>
          <a:p>
            <a:endParaRPr lang="en-US" dirty="0" smtClean="0"/>
          </a:p>
          <a:p>
            <a:r>
              <a:rPr lang="en-US" dirty="0" smtClean="0"/>
              <a:t>First, we’ll take a look at I/O from a very high level perspective. Then, we’ll figure out what to load, how load it, and finally put it all together and ship.</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get rid</a:t>
            </a:r>
            <a:r>
              <a:rPr lang="en-US" baseline="0" dirty="0" smtClean="0"/>
              <a:t> of load times?</a:t>
            </a:r>
            <a:endParaRPr lang="en-US" dirty="0" smtClean="0"/>
          </a:p>
          <a:p>
            <a:r>
              <a:rPr lang="en-US" dirty="0" smtClean="0"/>
              <a:t>These are all the possible zone sets, along with how you transition between them</a:t>
            </a:r>
          </a:p>
          <a:p>
            <a:r>
              <a:rPr lang="en-US" dirty="0" smtClean="0"/>
              <a:t>[Need</a:t>
            </a:r>
            <a:r>
              <a:rPr lang="en-US" baseline="0" dirty="0" smtClean="0"/>
              <a:t> to know where you are going to figure out what to load next BEFORE you need it]</a:t>
            </a:r>
            <a:endParaRPr lang="en-US" dirty="0" smtClean="0"/>
          </a:p>
        </p:txBody>
      </p:sp>
      <p:sp>
        <p:nvSpPr>
          <p:cNvPr id="4" name="Slide Number Placeholder 3"/>
          <p:cNvSpPr>
            <a:spLocks noGrp="1"/>
          </p:cNvSpPr>
          <p:nvPr>
            <p:ph type="sldNum" sz="quarter" idx="10"/>
          </p:nvPr>
        </p:nvSpPr>
        <p:spPr/>
        <p:txBody>
          <a:bodyPr/>
          <a:lstStyle/>
          <a:p>
            <a:fld id="{3BA16090-D8EF-448C-9202-1C4FCF429717}"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 and brittle to express directly]</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in order to give some context to this, we’ll be taking a look at the fifth level in Halo 3, The Storm.</a:t>
            </a:r>
          </a:p>
          <a:p>
            <a:endParaRPr lang="en-US" dirty="0" smtClean="0"/>
          </a:p>
          <a:p>
            <a:r>
              <a:rPr lang="en-US" dirty="0" smtClean="0"/>
              <a:t>The total size of The storm is about 1.2 GB, and after factoring in the Xbox system reserve and game overhead, we have about 335 MB of memory available for content. This is a lower bound on memory, based on our testing builds. The full release build has about 50 MB more, but we use this as our minimum guaranteed memory size so that we can test all our levels.</a:t>
            </a:r>
          </a:p>
        </p:txBody>
      </p:sp>
      <p:sp>
        <p:nvSpPr>
          <p:cNvPr id="4" name="Slide Number Placeholder 3"/>
          <p:cNvSpPr>
            <a:spLocks noGrp="1"/>
          </p:cNvSpPr>
          <p:nvPr>
            <p:ph type="sldNum" sz="quarter" idx="10"/>
          </p:nvPr>
        </p:nvSpPr>
        <p:spPr/>
        <p:txBody>
          <a:bodyPr/>
          <a:lstStyle/>
          <a:p>
            <a:fld id="{3BA16090-D8EF-448C-9202-1C4FCF42971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[Specify transition triggers]</a:t>
            </a:r>
          </a:p>
          <a:p>
            <a:r>
              <a:rPr lang="en-US" dirty="0" smtClean="0"/>
              <a:t>[Yellow blocks are transition</a:t>
            </a:r>
            <a:r>
              <a:rPr lang="en-US" baseline="0" dirty="0" smtClean="0"/>
              <a:t> triggers]</a:t>
            </a:r>
          </a:p>
          <a:p>
            <a:r>
              <a:rPr lang="en-US" baseline="0" dirty="0" smtClean="0"/>
              <a:t>[Red blocks are activation triggers]</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[Specify transition triggers]</a:t>
            </a:r>
          </a:p>
          <a:p>
            <a:r>
              <a:rPr lang="en-US" dirty="0" smtClean="0"/>
              <a:t>[Yellow blocks are transition</a:t>
            </a:r>
            <a:r>
              <a:rPr lang="en-US" baseline="0" dirty="0" smtClean="0"/>
              <a:t> triggers]</a:t>
            </a:r>
          </a:p>
          <a:p>
            <a:r>
              <a:rPr lang="en-US" baseline="0" dirty="0" smtClean="0"/>
              <a:t>[Red blocks are activation triggers]</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use</a:t>
            </a:r>
            <a:r>
              <a:rPr lang="en-US" baseline="0" dirty="0" smtClean="0"/>
              <a:t> the union of zone sets, we can blow our space budgets if one or more of the zone sets is already at the limit</a:t>
            </a:r>
            <a:r>
              <a:rPr lang="en-US" dirty="0" smtClean="0"/>
              <a:t>]</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keep the intersection of zone sets in memory and load the rest of the destination zone set in</a:t>
            </a:r>
            <a:r>
              <a:rPr lang="en-US" baseline="0" dirty="0" smtClean="0"/>
              <a:t> background</a:t>
            </a:r>
            <a:r>
              <a:rPr lang="en-US" dirty="0" smtClean="0"/>
              <a:t>]</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Hey, look at all this memory!</a:t>
            </a:r>
          </a:p>
          <a:p>
            <a:r>
              <a:rPr lang="en-US" dirty="0" smtClean="0"/>
              <a:t>Let’s use it for optional</a:t>
            </a:r>
            <a:r>
              <a:rPr lang="en-US" baseline="0" dirty="0" smtClean="0"/>
              <a:t> resources! And load it in the background!</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[requests come in -&gt; scheduler -&gt;requests come out]</a:t>
            </a:r>
          </a:p>
          <a:p>
            <a:r>
              <a:rPr lang="en-US" dirty="0" smtClean="0"/>
              <a:t>[typical scheduler is a queue or priority queue]</a:t>
            </a:r>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a bad solution for generic I/O scheduler, we use it</a:t>
            </a:r>
          </a:p>
          <a:p>
            <a:r>
              <a:rPr lang="en-US" baseline="0" dirty="0" smtClean="0"/>
              <a:t>Easily overwhelmed by resource I/O requests. Scheduler logic can be more complex than it needs to be for streaming.</a:t>
            </a:r>
          </a:p>
        </p:txBody>
      </p:sp>
      <p:sp>
        <p:nvSpPr>
          <p:cNvPr id="4" name="Slide Number Placeholder 3"/>
          <p:cNvSpPr>
            <a:spLocks noGrp="1"/>
          </p:cNvSpPr>
          <p:nvPr>
            <p:ph type="sldNum" sz="quarter" idx="10"/>
          </p:nvPr>
        </p:nvSpPr>
        <p:spPr/>
        <p:txBody>
          <a:bodyPr/>
          <a:lstStyle/>
          <a:p>
            <a:fld id="{3BA16090-D8EF-448C-9202-1C4FCF429717}"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 of desired optional resources]</a:t>
            </a:r>
          </a:p>
        </p:txBody>
      </p:sp>
      <p:sp>
        <p:nvSpPr>
          <p:cNvPr id="4" name="Slide Number Placeholder 3"/>
          <p:cNvSpPr>
            <a:spLocks noGrp="1"/>
          </p:cNvSpPr>
          <p:nvPr>
            <p:ph type="sldNum" sz="quarter" idx="10"/>
          </p:nvPr>
        </p:nvSpPr>
        <p:spPr/>
        <p:txBody>
          <a:bodyPr/>
          <a:lstStyle/>
          <a:p>
            <a:fld id="{3BA16090-D8EF-448C-9202-1C4FCF429717}"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a:t>
            </a:r>
            <a:r>
              <a:rPr lang="en-US" baseline="0" dirty="0" smtClean="0"/>
              <a:t> of loaded optional resources]</a:t>
            </a:r>
          </a:p>
        </p:txBody>
      </p:sp>
      <p:sp>
        <p:nvSpPr>
          <p:cNvPr id="4" name="Slide Number Placeholder 3"/>
          <p:cNvSpPr>
            <a:spLocks noGrp="1"/>
          </p:cNvSpPr>
          <p:nvPr>
            <p:ph type="sldNum" sz="quarter" idx="10"/>
          </p:nvPr>
        </p:nvSpPr>
        <p:spPr/>
        <p:txBody>
          <a:bodyPr/>
          <a:lstStyle/>
          <a:p>
            <a:fld id="{3BA16090-D8EF-448C-9202-1C4FCF429717}"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 of desired optional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 of to-load optional resources== desired – loaded]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[Process</a:t>
            </a:r>
            <a:r>
              <a:rPr lang="en-US" baseline="0" dirty="0" smtClean="0"/>
              <a:t> to-load set one element at a time]</a:t>
            </a:r>
            <a:endParaRPr lang="en-US" dirty="0" smtClean="0"/>
          </a:p>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submitting</a:t>
            </a:r>
            <a:r>
              <a:rPr lang="en-US" baseline="0" dirty="0" smtClean="0"/>
              <a:t> individual requests to the I/O system, we submit all the requests to the Optional I/O scheduler and let it submit an individual request to the I/O system.</a:t>
            </a:r>
          </a:p>
          <a:p>
            <a:r>
              <a:rPr lang="en-US" baseline="0" dirty="0" smtClean="0"/>
              <a:t>Fast changeover since we can modify the desired set at will; the only changeover overhead is for I/O requests in flight</a:t>
            </a:r>
          </a:p>
        </p:txBody>
      </p:sp>
      <p:sp>
        <p:nvSpPr>
          <p:cNvPr id="4" name="Slide Number Placeholder 3"/>
          <p:cNvSpPr>
            <a:spLocks noGrp="1"/>
          </p:cNvSpPr>
          <p:nvPr>
            <p:ph type="sldNum" sz="quarter" idx="10"/>
          </p:nvPr>
        </p:nvSpPr>
        <p:spPr/>
        <p:txBody>
          <a:bodyPr/>
          <a:lstStyle/>
          <a:p>
            <a:fld id="{3BA16090-D8EF-448C-9202-1C4FCF429717}"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[Generate</a:t>
            </a:r>
            <a:r>
              <a:rPr lang="en-US" baseline="0" dirty="0" smtClean="0"/>
              <a:t> one desired set per priority], process in priority order, stop processing when I/O is issued or cannot succeed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Make desired font white (</a:t>
            </a:r>
            <a:r>
              <a:rPr lang="en-US" baseline="0" dirty="0" err="1" smtClean="0"/>
              <a:t>yay</a:t>
            </a:r>
            <a:r>
              <a:rPr lang="en-US" baseline="0" dirty="0" smtClean="0"/>
              <a:t>!)</a:t>
            </a:r>
          </a:p>
        </p:txBody>
      </p:sp>
      <p:sp>
        <p:nvSpPr>
          <p:cNvPr id="4" name="Slide Number Placeholder 3"/>
          <p:cNvSpPr>
            <a:spLocks noGrp="1"/>
          </p:cNvSpPr>
          <p:nvPr>
            <p:ph type="sldNum" sz="quarter" idx="10"/>
          </p:nvPr>
        </p:nvSpPr>
        <p:spPr/>
        <p:txBody>
          <a:bodyPr/>
          <a:lstStyle/>
          <a:p>
            <a:fld id="{3BA16090-D8EF-448C-9202-1C4FCF429717}"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same strategy to optimize shared maps</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A16090-D8EF-448C-9202-1C4FCF429717}"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[Scale down inputs]</a:t>
            </a:r>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16090-D8EF-448C-9202-1C4FCF429717}"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A4DC0-81F0-4DD8-AB31-0322EDB179B3}"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A4DC0-81F0-4DD8-AB31-0322EDB179B3}" type="datetimeFigureOut">
              <a:rPr lang="en-US" smtClean="0"/>
              <a:pPr/>
              <a:t>2/25/2008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A4DC0-81F0-4DD8-AB31-0322EDB179B3}"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A4DC0-81F0-4DD8-AB31-0322EDB179B3}"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A4DC0-81F0-4DD8-AB31-0322EDB179B3}"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no internal trans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A4DC0-81F0-4DD8-AB31-0322EDB179B3}"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A4DC0-81F0-4DD8-AB31-0322EDB179B3}" type="datetimeFigureOut">
              <a:rPr lang="en-US" smtClean="0"/>
              <a:pPr/>
              <a:t>2/25/2008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A4DC0-81F0-4DD8-AB31-0322EDB179B3}" type="datetimeFigureOut">
              <a:rPr lang="en-US" smtClean="0"/>
              <a:pPr/>
              <a:t>2/25/2008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A4DC0-81F0-4DD8-AB31-0322EDB179B3}" type="datetimeFigureOut">
              <a:rPr lang="en-US" smtClean="0"/>
              <a:pPr/>
              <a:t>2/25/2008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A4DC0-81F0-4DD8-AB31-0322EDB179B3}" type="datetimeFigureOut">
              <a:rPr lang="en-US" smtClean="0"/>
              <a:pPr/>
              <a:t>2/25/2008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A4DC0-81F0-4DD8-AB31-0322EDB179B3}" type="datetimeFigureOut">
              <a:rPr lang="en-US" smtClean="0"/>
              <a:pPr/>
              <a:t>2/25/2008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A4DC0-81F0-4DD8-AB31-0322EDB179B3}" type="datetimeFigureOut">
              <a:rPr lang="en-US" smtClean="0"/>
              <a:pPr/>
              <a:t>2/25/2008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018B7-5DE4-457B-88C3-8413120009F1}"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A4DC0-81F0-4DD8-AB31-0322EDB179B3}" type="datetimeFigureOut">
              <a:rPr lang="en-US" smtClean="0"/>
              <a:pPr/>
              <a:t>2/25/2008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018B7-5DE4-457B-88C3-8413120009F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4.png"/><Relationship Id="rId3" Type="http://schemas.openxmlformats.org/officeDocument/2006/relationships/audio" Target="prs_plr_kll_mjr4.aif" TargetMode="External"/><Relationship Id="rId7" Type="http://schemas.openxmlformats.org/officeDocument/2006/relationships/diagramData" Target="../diagrams/data1.xml"/><Relationship Id="rId12" Type="http://schemas.openxmlformats.org/officeDocument/2006/relationships/image" Target="../media/image3.png"/><Relationship Id="rId2" Type="http://schemas.openxmlformats.org/officeDocument/2006/relationships/audio" Target="prs_plr_arb1.aif" TargetMode="External"/><Relationship Id="rId1" Type="http://schemas.openxmlformats.org/officeDocument/2006/relationships/audio" Target="prs1.aif" TargetMode="External"/><Relationship Id="rId6" Type="http://schemas.openxmlformats.org/officeDocument/2006/relationships/notesSlide" Target="../notesSlides/notesSlide28.xml"/><Relationship Id="rId11" Type="http://schemas.openxmlformats.org/officeDocument/2006/relationships/image" Target="../media/image2.png"/><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audio" Target="prs_plr_kll2.aif" TargetMode="External"/><Relationship Id="rId9" Type="http://schemas.openxmlformats.org/officeDocument/2006/relationships/diagramQuickStyle" Target="../diagrams/quickStyle1.xml"/><Relationship Id="rId1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foundfoe8.aif" TargetMode="External"/><Relationship Id="rId7" Type="http://schemas.openxmlformats.org/officeDocument/2006/relationships/image" Target="../media/image7.png"/><Relationship Id="rId2" Type="http://schemas.openxmlformats.org/officeDocument/2006/relationships/audio" Target="lst_cntct10.aif" TargetMode="External"/><Relationship Id="rId1" Type="http://schemas.openxmlformats.org/officeDocument/2006/relationships/audio" Target="strk10.aif" TargetMode="External"/><Relationship Id="rId6" Type="http://schemas.openxmlformats.org/officeDocument/2006/relationships/image" Target="../media/image6.pn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14.tiff"/><Relationship Id="rId4" Type="http://schemas.openxmlformats.org/officeDocument/2006/relationships/image" Target="../media/image13.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audio" Target="grunt_bday_party.aif"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9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New Dog, Old Tricks:</a:t>
            </a:r>
            <a:br>
              <a:rPr lang="en-US" dirty="0" smtClean="0"/>
            </a:br>
            <a:r>
              <a:rPr lang="en-US" dirty="0" smtClean="0"/>
              <a:t>Running Halo 3 Without a Hard Drive</a:t>
            </a:r>
            <a:endParaRPr lang="en-US" dirty="0"/>
          </a:p>
        </p:txBody>
      </p:sp>
      <p:sp>
        <p:nvSpPr>
          <p:cNvPr id="3" name="Subtitle 2"/>
          <p:cNvSpPr>
            <a:spLocks noGrp="1"/>
          </p:cNvSpPr>
          <p:nvPr>
            <p:ph type="subTitle" idx="1"/>
          </p:nvPr>
        </p:nvSpPr>
        <p:spPr/>
        <p:txBody>
          <a:bodyPr/>
          <a:lstStyle/>
          <a:p>
            <a:r>
              <a:rPr lang="en-US" dirty="0" smtClean="0"/>
              <a:t>Mat Noguchi</a:t>
            </a:r>
          </a:p>
          <a:p>
            <a:r>
              <a:rPr lang="en-US" dirty="0" smtClean="0"/>
              <a:t>BUNGIE </a:t>
            </a:r>
            <a:r>
              <a:rPr lang="en-US" dirty="0" smtClean="0"/>
              <a:t>Studios</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High level I/O Design</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throw stuff away!</a:t>
            </a:r>
            <a:br>
              <a:rPr lang="en-US" dirty="0" smtClean="0"/>
            </a:br>
            <a:r>
              <a:rPr lang="en-US" dirty="0" smtClean="0"/>
              <a:t>that you need... later</a:t>
            </a:r>
            <a:endParaRPr lang="en-US" dirty="0"/>
          </a:p>
        </p:txBody>
      </p:sp>
      <p:sp>
        <p:nvSpPr>
          <p:cNvPr id="3" name="Content Placeholder 2"/>
          <p:cNvSpPr>
            <a:spLocks noGrp="1"/>
          </p:cNvSpPr>
          <p:nvPr>
            <p:ph idx="1"/>
          </p:nvPr>
        </p:nvSpPr>
        <p:spPr/>
        <p:txBody>
          <a:bodyPr/>
          <a:lstStyle/>
          <a:p>
            <a:r>
              <a:rPr lang="en-US" dirty="0" smtClean="0"/>
              <a:t>Don’t unload shared resources</a:t>
            </a:r>
          </a:p>
          <a:p>
            <a:pPr lvl="1"/>
            <a:r>
              <a:rPr lang="en-US" dirty="0" smtClean="0"/>
              <a:t>Store disk location with each resource before loading next map</a:t>
            </a:r>
          </a:p>
          <a:p>
            <a:pPr lvl="1"/>
            <a:r>
              <a:rPr lang="en-US" dirty="0" smtClean="0"/>
              <a:t>Match resources based on disk location before loading more data</a:t>
            </a:r>
          </a:p>
          <a:p>
            <a:r>
              <a:rPr lang="en-US" dirty="0" smtClean="0"/>
              <a:t>Preload map resources from main-menu</a:t>
            </a:r>
          </a:p>
          <a:p>
            <a:pPr lvl="1"/>
            <a:r>
              <a:rPr lang="en-US" dirty="0" smtClean="0"/>
              <a:t>Load resources for next map, then associate disk location for each resource</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Halo 3: Optimized for Hard drive</a:t>
            </a:r>
            <a:endParaRPr lang="en-US" dirty="0"/>
          </a:p>
        </p:txBody>
      </p:sp>
      <p:sp>
        <p:nvSpPr>
          <p:cNvPr id="3" name="Content Placeholder 2"/>
          <p:cNvSpPr>
            <a:spLocks noGrp="1"/>
          </p:cNvSpPr>
          <p:nvPr>
            <p:ph idx="1"/>
          </p:nvPr>
        </p:nvSpPr>
        <p:spPr/>
        <p:txBody>
          <a:bodyPr/>
          <a:lstStyle/>
          <a:p>
            <a:r>
              <a:rPr lang="en-US" dirty="0" smtClean="0"/>
              <a:t>Framework for content usage</a:t>
            </a:r>
          </a:p>
          <a:p>
            <a:r>
              <a:rPr lang="en-US" dirty="0" smtClean="0"/>
              <a:t>Minimize or eliminate load times</a:t>
            </a:r>
          </a:p>
          <a:p>
            <a:r>
              <a:rPr lang="en-US" dirty="0" smtClean="0"/>
              <a:t>Guaranteed </a:t>
            </a:r>
            <a:r>
              <a:rPr lang="en-US" dirty="0" err="1" smtClean="0"/>
              <a:t>gameplay</a:t>
            </a:r>
            <a:r>
              <a:rPr lang="en-US" dirty="0" smtClean="0"/>
              <a:t> experience</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 Streaming</a:t>
            </a:r>
            <a:r>
              <a:rPr lang="en-US" baseline="0" dirty="0" smtClean="0"/>
              <a:t> for Massive Damage</a:t>
            </a:r>
            <a:endParaRPr lang="en-US" dirty="0"/>
          </a:p>
        </p:txBody>
      </p:sp>
      <p:pic>
        <p:nvPicPr>
          <p:cNvPr id="4" name="Content Placeholder 3" descr="11855-0_storm_4p_3rd_tc_012.tif"/>
          <p:cNvPicPr>
            <a:picLocks noGrp="1" noChangeAspect="1"/>
          </p:cNvPicPr>
          <p:nvPr>
            <p:ph idx="1"/>
          </p:nvPr>
        </p:nvPicPr>
        <p:blipFill>
          <a:blip r:embed="rId3" cstate="print"/>
          <a:stretch>
            <a:fillRect/>
          </a:stretch>
        </p:blipFill>
        <p:spPr>
          <a:xfrm>
            <a:off x="548922" y="1600200"/>
            <a:ext cx="8046156" cy="4525963"/>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st_Slide_01.jpg"/>
          <p:cNvPicPr>
            <a:picLocks noChangeAspect="1"/>
          </p:cNvPicPr>
          <p:nvPr/>
        </p:nvPicPr>
        <p:blipFill>
          <a:blip r:embed="rId3"/>
          <a:stretch>
            <a:fillRect/>
          </a:stretch>
        </p:blipFill>
        <p:spPr>
          <a:xfrm>
            <a:off x="3166" y="0"/>
            <a:ext cx="9137668" cy="685800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Minimum quality guarantees</a:t>
            </a:r>
          </a:p>
          <a:p>
            <a:r>
              <a:rPr lang="en-US" dirty="0" smtClean="0"/>
              <a:t>Maximize I/O performance</a:t>
            </a:r>
          </a:p>
          <a:p>
            <a:r>
              <a:rPr lang="en-US" dirty="0" smtClean="0"/>
              <a:t>Globally </a:t>
            </a:r>
            <a:r>
              <a:rPr lang="en-US" dirty="0" err="1" smtClean="0"/>
              <a:t>optimizable</a:t>
            </a:r>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Content Placeholder 2"/>
          <p:cNvSpPr>
            <a:spLocks noGrp="1"/>
          </p:cNvSpPr>
          <p:nvPr>
            <p:ph idx="1"/>
          </p:nvPr>
        </p:nvSpPr>
        <p:spPr/>
        <p:txBody>
          <a:bodyPr/>
          <a:lstStyle/>
          <a:p>
            <a:r>
              <a:rPr lang="en-US" dirty="0" smtClean="0"/>
              <a:t>One system to rule content I/O</a:t>
            </a:r>
          </a:p>
          <a:p>
            <a:r>
              <a:rPr lang="en-US" dirty="0" smtClean="0"/>
              <a:t>Usage based optimizations</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DVD vs. HDD</a:t>
            </a:r>
            <a:endParaRPr lang="en-US" dirty="0"/>
          </a:p>
        </p:txBody>
      </p:sp>
      <p:sp>
        <p:nvSpPr>
          <p:cNvPr id="7" name="Content Placeholder 6"/>
          <p:cNvSpPr>
            <a:spLocks noGrp="1"/>
          </p:cNvSpPr>
          <p:nvPr>
            <p:ph idx="1"/>
          </p:nvPr>
        </p:nvSpPr>
        <p:spPr/>
        <p:txBody>
          <a:bodyPr/>
          <a:lstStyle/>
          <a:p>
            <a:r>
              <a:rPr lang="en-US" dirty="0" smtClean="0"/>
              <a:t>DVD</a:t>
            </a:r>
          </a:p>
          <a:p>
            <a:pPr lvl="1"/>
            <a:r>
              <a:rPr lang="en-US" dirty="0" smtClean="0"/>
              <a:t>6-18 MB/s</a:t>
            </a:r>
          </a:p>
          <a:p>
            <a:pPr lvl="1"/>
            <a:r>
              <a:rPr lang="en-US" dirty="0" smtClean="0"/>
              <a:t>100-240 ms seek times</a:t>
            </a:r>
          </a:p>
          <a:p>
            <a:r>
              <a:rPr lang="en-US" dirty="0" smtClean="0"/>
              <a:t>HDD</a:t>
            </a:r>
          </a:p>
          <a:p>
            <a:pPr lvl="1"/>
            <a:r>
              <a:rPr lang="en-US" dirty="0" smtClean="0"/>
              <a:t>17-30 MB/s</a:t>
            </a:r>
          </a:p>
          <a:p>
            <a:pPr lvl="1"/>
            <a:r>
              <a:rPr lang="en-US" dirty="0" smtClean="0"/>
              <a:t>10-30 ms seek times</a:t>
            </a:r>
          </a:p>
          <a:p>
            <a:pPr lvl="1"/>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DVD vs. HDD</a:t>
            </a:r>
            <a:endParaRPr lang="en-US" dirty="0"/>
          </a:p>
        </p:txBody>
      </p:sp>
      <p:graphicFrame>
        <p:nvGraphicFramePr>
          <p:cNvPr id="5" name="Content Placeholder 4"/>
          <p:cNvGraphicFramePr>
            <a:graphicFrameLocks noGrp="1"/>
          </p:cNvGraphicFramePr>
          <p:nvPr>
            <p:ph idx="1"/>
          </p:nvPr>
        </p:nvGraphicFramePr>
        <p:xfrm>
          <a:off x="457200" y="1600200"/>
          <a:ext cx="8229600" cy="4572000"/>
        </p:xfrm>
        <a:graphic>
          <a:graphicData uri="http://schemas.openxmlformats.org/drawingml/2006/table">
            <a:tbl>
              <a:tblPr firstRow="1" firstCol="1" bandRow="1">
                <a:tableStyleId>{073A0DAA-6AF3-43AB-8588-CEC1D06C72B9}</a:tableStyleId>
              </a:tblPr>
              <a:tblGrid>
                <a:gridCol w="2743200"/>
                <a:gridCol w="2743200"/>
                <a:gridCol w="2743200"/>
              </a:tblGrid>
              <a:tr h="1143000">
                <a:tc>
                  <a:txBody>
                    <a:bodyPr/>
                    <a:lstStyle/>
                    <a:p>
                      <a:endParaRPr lang="en-US" sz="2400" b="1" dirty="0"/>
                    </a:p>
                  </a:txBody>
                  <a:tcPr/>
                </a:tc>
                <a:tc>
                  <a:txBody>
                    <a:bodyPr/>
                    <a:lstStyle/>
                    <a:p>
                      <a:r>
                        <a:rPr lang="en-US" sz="3200" b="1" dirty="0" smtClean="0"/>
                        <a:t>DVD</a:t>
                      </a:r>
                      <a:endParaRPr lang="en-US" sz="3200" b="1" dirty="0"/>
                    </a:p>
                  </a:txBody>
                  <a:tcPr/>
                </a:tc>
                <a:tc>
                  <a:txBody>
                    <a:bodyPr/>
                    <a:lstStyle/>
                    <a:p>
                      <a:r>
                        <a:rPr lang="en-US" sz="3200" b="1" dirty="0" smtClean="0"/>
                        <a:t>HDD</a:t>
                      </a:r>
                      <a:endParaRPr lang="en-US" sz="3200" b="1" dirty="0"/>
                    </a:p>
                  </a:txBody>
                  <a:tcPr/>
                </a:tc>
              </a:tr>
              <a:tr h="1143000">
                <a:tc>
                  <a:txBody>
                    <a:bodyPr/>
                    <a:lstStyle/>
                    <a:p>
                      <a:r>
                        <a:rPr lang="en-US" sz="3200" b="1" dirty="0" smtClean="0"/>
                        <a:t>Sequential I/O</a:t>
                      </a:r>
                      <a:endParaRPr lang="en-US" sz="3200" b="1" dirty="0"/>
                    </a:p>
                  </a:txBody>
                  <a:tcPr/>
                </a:tc>
                <a:tc>
                  <a:txBody>
                    <a:bodyPr/>
                    <a:lstStyle/>
                    <a:p>
                      <a:r>
                        <a:rPr lang="en-US" sz="2400" b="1" dirty="0" smtClean="0"/>
                        <a:t>12 MB/s</a:t>
                      </a:r>
                      <a:endParaRPr lang="en-US" sz="2400" b="1" dirty="0"/>
                    </a:p>
                  </a:txBody>
                  <a:tcPr/>
                </a:tc>
                <a:tc>
                  <a:txBody>
                    <a:bodyPr/>
                    <a:lstStyle/>
                    <a:p>
                      <a:r>
                        <a:rPr lang="en-US" sz="2400" b="1" dirty="0" smtClean="0"/>
                        <a:t>17 MB/s</a:t>
                      </a:r>
                      <a:endParaRPr lang="en-US" sz="2400" b="1" dirty="0"/>
                    </a:p>
                  </a:txBody>
                  <a:tcPr/>
                </a:tc>
              </a:tr>
              <a:tr h="1143000">
                <a:tc>
                  <a:txBody>
                    <a:bodyPr/>
                    <a:lstStyle/>
                    <a:p>
                      <a:r>
                        <a:rPr lang="en-US" sz="3200" b="1" dirty="0" smtClean="0"/>
                        <a:t>Random I/O</a:t>
                      </a:r>
                      <a:endParaRPr lang="en-US" sz="3200" b="1" dirty="0"/>
                    </a:p>
                  </a:txBody>
                  <a:tcPr/>
                </a:tc>
                <a:tc>
                  <a:txBody>
                    <a:bodyPr/>
                    <a:lstStyle/>
                    <a:p>
                      <a:r>
                        <a:rPr lang="en-US" sz="2400" b="1" dirty="0" smtClean="0"/>
                        <a:t>~850</a:t>
                      </a:r>
                      <a:r>
                        <a:rPr lang="en-US" sz="2400" b="1" baseline="0" dirty="0" smtClean="0"/>
                        <a:t> </a:t>
                      </a:r>
                      <a:r>
                        <a:rPr lang="en-US" sz="2400" b="1" baseline="0" dirty="0" err="1" smtClean="0"/>
                        <a:t>kB</a:t>
                      </a:r>
                      <a:r>
                        <a:rPr lang="en-US" sz="2400" b="1" baseline="0" dirty="0" smtClean="0"/>
                        <a:t>/s</a:t>
                      </a:r>
                    </a:p>
                    <a:p>
                      <a:r>
                        <a:rPr lang="en-US" sz="2400" b="1" baseline="0" dirty="0" smtClean="0"/>
                        <a:t>250 ms seeks</a:t>
                      </a:r>
                      <a:endParaRPr lang="en-US" sz="2400" b="1" dirty="0"/>
                    </a:p>
                  </a:txBody>
                  <a:tcPr/>
                </a:tc>
                <a:tc>
                  <a:txBody>
                    <a:bodyPr/>
                    <a:lstStyle/>
                    <a:p>
                      <a:r>
                        <a:rPr lang="en-US" sz="2400" b="1" dirty="0" smtClean="0"/>
                        <a:t>~6290 </a:t>
                      </a:r>
                      <a:r>
                        <a:rPr lang="en-US" sz="2400" b="1" dirty="0" err="1" smtClean="0"/>
                        <a:t>kB</a:t>
                      </a:r>
                      <a:r>
                        <a:rPr lang="en-US" sz="2400" b="1" dirty="0" smtClean="0"/>
                        <a:t>/s</a:t>
                      </a:r>
                    </a:p>
                    <a:p>
                      <a:r>
                        <a:rPr lang="en-US" sz="2400" b="1" dirty="0" smtClean="0"/>
                        <a:t>37</a:t>
                      </a:r>
                      <a:r>
                        <a:rPr lang="en-US" sz="2400" b="1" baseline="0" dirty="0" smtClean="0"/>
                        <a:t> ms seeks</a:t>
                      </a:r>
                      <a:endParaRPr lang="en-US" sz="2400" b="1" dirty="0"/>
                    </a:p>
                  </a:txBody>
                  <a:tcPr/>
                </a:tc>
              </a:tr>
              <a:tr h="1143000">
                <a:tc>
                  <a:txBody>
                    <a:bodyPr/>
                    <a:lstStyle/>
                    <a:p>
                      <a:r>
                        <a:rPr lang="en-US" sz="3200" b="1" dirty="0" smtClean="0"/>
                        <a:t>Reliability</a:t>
                      </a:r>
                      <a:endParaRPr lang="en-US" sz="3200" b="1" dirty="0"/>
                    </a:p>
                  </a:txBody>
                  <a:tcPr/>
                </a:tc>
                <a:tc>
                  <a:txBody>
                    <a:bodyPr/>
                    <a:lstStyle/>
                    <a:p>
                      <a:r>
                        <a:rPr lang="en-US" sz="2400" b="1" dirty="0" smtClean="0"/>
                        <a:t>Variable</a:t>
                      </a:r>
                      <a:endParaRPr lang="en-US" sz="2400" b="1" dirty="0"/>
                    </a:p>
                  </a:txBody>
                  <a:tcPr/>
                </a:tc>
                <a:tc>
                  <a:txBody>
                    <a:bodyPr/>
                    <a:lstStyle/>
                    <a:p>
                      <a:r>
                        <a:rPr lang="en-US" sz="2400" b="1" dirty="0" smtClean="0"/>
                        <a:t>Constant</a:t>
                      </a:r>
                      <a:endParaRPr lang="en-US" sz="2400" b="1"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DVD vs. HDD</a:t>
            </a:r>
            <a:endParaRPr lang="en-US" dirty="0"/>
          </a:p>
        </p:txBody>
      </p:sp>
      <p:graphicFrame>
        <p:nvGraphicFramePr>
          <p:cNvPr id="5" name="Content Placeholder 4"/>
          <p:cNvGraphicFramePr>
            <a:graphicFrameLocks noGrp="1"/>
          </p:cNvGraphicFramePr>
          <p:nvPr>
            <p:ph idx="1"/>
          </p:nvPr>
        </p:nvGraphicFramePr>
        <p:xfrm>
          <a:off x="457200" y="1600200"/>
          <a:ext cx="8229600" cy="4572000"/>
        </p:xfrm>
        <a:graphic>
          <a:graphicData uri="http://schemas.openxmlformats.org/drawingml/2006/table">
            <a:tbl>
              <a:tblPr firstRow="1" firstCol="1" bandRow="1">
                <a:tableStyleId>{073A0DAA-6AF3-43AB-8588-CEC1D06C72B9}</a:tableStyleId>
              </a:tblPr>
              <a:tblGrid>
                <a:gridCol w="2743200"/>
                <a:gridCol w="2743200"/>
                <a:gridCol w="2743200"/>
              </a:tblGrid>
              <a:tr h="1143000">
                <a:tc>
                  <a:txBody>
                    <a:bodyPr/>
                    <a:lstStyle/>
                    <a:p>
                      <a:endParaRPr lang="en-US" sz="3200" b="1" dirty="0"/>
                    </a:p>
                  </a:txBody>
                  <a:tcPr/>
                </a:tc>
                <a:tc>
                  <a:txBody>
                    <a:bodyPr/>
                    <a:lstStyle/>
                    <a:p>
                      <a:r>
                        <a:rPr lang="en-US" sz="3200" b="1" dirty="0" smtClean="0"/>
                        <a:t>DVD</a:t>
                      </a:r>
                      <a:endParaRPr lang="en-US" sz="3200" b="1" dirty="0"/>
                    </a:p>
                  </a:txBody>
                  <a:tcPr/>
                </a:tc>
                <a:tc>
                  <a:txBody>
                    <a:bodyPr/>
                    <a:lstStyle/>
                    <a:p>
                      <a:r>
                        <a:rPr lang="en-US" sz="3200" b="1" dirty="0" smtClean="0"/>
                        <a:t>HDD</a:t>
                      </a:r>
                      <a:endParaRPr lang="en-US" sz="3200" b="1" dirty="0"/>
                    </a:p>
                  </a:txBody>
                  <a:tcPr/>
                </a:tc>
              </a:tr>
              <a:tr h="1143000">
                <a:tc>
                  <a:txBody>
                    <a:bodyPr/>
                    <a:lstStyle/>
                    <a:p>
                      <a:r>
                        <a:rPr lang="en-US" sz="3200" b="1" dirty="0" smtClean="0"/>
                        <a:t>Sequential I/O</a:t>
                      </a:r>
                      <a:endParaRPr lang="en-US" sz="3200" b="1" dirty="0"/>
                    </a:p>
                  </a:txBody>
                  <a:tcPr/>
                </a:tc>
                <a:tc>
                  <a:txBody>
                    <a:bodyPr/>
                    <a:lstStyle/>
                    <a:p>
                      <a:r>
                        <a:rPr lang="en-US" sz="3200" b="1" dirty="0" smtClean="0"/>
                        <a:t>Good</a:t>
                      </a:r>
                      <a:endParaRPr lang="en-US" sz="3200" b="1" dirty="0"/>
                    </a:p>
                  </a:txBody>
                  <a:tcPr/>
                </a:tc>
                <a:tc>
                  <a:txBody>
                    <a:bodyPr/>
                    <a:lstStyle/>
                    <a:p>
                      <a:r>
                        <a:rPr lang="en-US" sz="3200" b="1" dirty="0" smtClean="0"/>
                        <a:t>Good</a:t>
                      </a:r>
                      <a:endParaRPr lang="en-US" sz="3200" b="1" dirty="0"/>
                    </a:p>
                  </a:txBody>
                  <a:tcPr/>
                </a:tc>
              </a:tr>
              <a:tr h="1143000">
                <a:tc>
                  <a:txBody>
                    <a:bodyPr/>
                    <a:lstStyle/>
                    <a:p>
                      <a:r>
                        <a:rPr lang="en-US" sz="3200" b="1" dirty="0" smtClean="0"/>
                        <a:t>Random I/O</a:t>
                      </a:r>
                      <a:endParaRPr lang="en-US" sz="3200" b="1" dirty="0"/>
                    </a:p>
                  </a:txBody>
                  <a:tcPr/>
                </a:tc>
                <a:tc>
                  <a:txBody>
                    <a:bodyPr/>
                    <a:lstStyle/>
                    <a:p>
                      <a:r>
                        <a:rPr lang="en-US" sz="3200" b="1" dirty="0" smtClean="0"/>
                        <a:t>BAD!</a:t>
                      </a:r>
                      <a:endParaRPr lang="en-US" sz="3200" b="1" dirty="0"/>
                    </a:p>
                  </a:txBody>
                  <a:tcPr/>
                </a:tc>
                <a:tc>
                  <a:txBody>
                    <a:bodyPr/>
                    <a:lstStyle/>
                    <a:p>
                      <a:r>
                        <a:rPr lang="en-US" sz="3200" b="1" dirty="0" smtClean="0"/>
                        <a:t>Okay</a:t>
                      </a:r>
                      <a:endParaRPr lang="en-US" sz="3200" b="1" dirty="0"/>
                    </a:p>
                  </a:txBody>
                  <a:tcPr/>
                </a:tc>
              </a:tr>
              <a:tr h="1143000">
                <a:tc>
                  <a:txBody>
                    <a:bodyPr/>
                    <a:lstStyle/>
                    <a:p>
                      <a:r>
                        <a:rPr lang="en-US" sz="3200" b="1" dirty="0" smtClean="0"/>
                        <a:t>Reliability</a:t>
                      </a:r>
                      <a:endParaRPr lang="en-US" sz="3200" b="1" dirty="0"/>
                    </a:p>
                  </a:txBody>
                  <a:tcPr/>
                </a:tc>
                <a:tc>
                  <a:txBody>
                    <a:bodyPr/>
                    <a:lstStyle/>
                    <a:p>
                      <a:r>
                        <a:rPr lang="en-US" sz="3200" b="1" dirty="0" smtClean="0"/>
                        <a:t>Variable</a:t>
                      </a:r>
                      <a:endParaRPr lang="en-US" sz="3200" b="1" dirty="0"/>
                    </a:p>
                  </a:txBody>
                  <a:tcPr/>
                </a:tc>
                <a:tc>
                  <a:txBody>
                    <a:bodyPr/>
                    <a:lstStyle/>
                    <a:p>
                      <a:r>
                        <a:rPr lang="en-US" sz="3200" b="1" dirty="0" smtClean="0"/>
                        <a:t>Constant</a:t>
                      </a:r>
                      <a:endParaRPr lang="en-US" sz="3200" b="1"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DVD vs. HDD</a:t>
            </a:r>
            <a:endParaRPr lang="en-US" dirty="0"/>
          </a:p>
        </p:txBody>
      </p:sp>
      <p:graphicFrame>
        <p:nvGraphicFramePr>
          <p:cNvPr id="5" name="Content Placeholder 4"/>
          <p:cNvGraphicFramePr>
            <a:graphicFrameLocks noGrp="1"/>
          </p:cNvGraphicFramePr>
          <p:nvPr>
            <p:ph idx="1"/>
          </p:nvPr>
        </p:nvGraphicFramePr>
        <p:xfrm>
          <a:off x="457200" y="1600200"/>
          <a:ext cx="8229600" cy="4572000"/>
        </p:xfrm>
        <a:graphic>
          <a:graphicData uri="http://schemas.openxmlformats.org/drawingml/2006/table">
            <a:tbl>
              <a:tblPr firstRow="1" firstCol="1" bandRow="1">
                <a:tableStyleId>{073A0DAA-6AF3-43AB-8588-CEC1D06C72B9}</a:tableStyleId>
              </a:tblPr>
              <a:tblGrid>
                <a:gridCol w="2743200"/>
                <a:gridCol w="2743200"/>
                <a:gridCol w="2743200"/>
              </a:tblGrid>
              <a:tr h="1143000">
                <a:tc>
                  <a:txBody>
                    <a:bodyPr/>
                    <a:lstStyle/>
                    <a:p>
                      <a:endParaRPr lang="en-US" sz="3200" b="1" dirty="0"/>
                    </a:p>
                  </a:txBody>
                  <a:tcPr/>
                </a:tc>
                <a:tc>
                  <a:txBody>
                    <a:bodyPr/>
                    <a:lstStyle/>
                    <a:p>
                      <a:r>
                        <a:rPr lang="en-US" sz="3200" b="1" dirty="0" smtClean="0"/>
                        <a:t>DVD</a:t>
                      </a:r>
                      <a:endParaRPr lang="en-US" sz="3200" b="1" dirty="0"/>
                    </a:p>
                  </a:txBody>
                  <a:tcPr/>
                </a:tc>
                <a:tc>
                  <a:txBody>
                    <a:bodyPr/>
                    <a:lstStyle/>
                    <a:p>
                      <a:r>
                        <a:rPr lang="en-US" sz="3200" b="1" dirty="0" smtClean="0"/>
                        <a:t>HDD</a:t>
                      </a:r>
                      <a:endParaRPr lang="en-US" sz="3200" b="1" dirty="0"/>
                    </a:p>
                  </a:txBody>
                  <a:tcPr/>
                </a:tc>
              </a:tr>
              <a:tr h="1143000">
                <a:tc>
                  <a:txBody>
                    <a:bodyPr/>
                    <a:lstStyle/>
                    <a:p>
                      <a:r>
                        <a:rPr lang="en-US" sz="3200" b="1" dirty="0" smtClean="0"/>
                        <a:t>Sequential I/O</a:t>
                      </a:r>
                      <a:endParaRPr lang="en-US" sz="3200" b="1" dirty="0"/>
                    </a:p>
                  </a:txBody>
                  <a:tcPr/>
                </a:tc>
                <a:tc>
                  <a:txBody>
                    <a:bodyPr/>
                    <a:lstStyle/>
                    <a:p>
                      <a:r>
                        <a:rPr lang="en-US" sz="3200" b="1" dirty="0" smtClean="0"/>
                        <a:t>Good</a:t>
                      </a:r>
                      <a:endParaRPr lang="en-US" sz="3200" b="1" dirty="0"/>
                    </a:p>
                  </a:txBody>
                  <a:tcPr/>
                </a:tc>
                <a:tc>
                  <a:txBody>
                    <a:bodyPr/>
                    <a:lstStyle/>
                    <a:p>
                      <a:r>
                        <a:rPr lang="en-US" sz="3200" b="1" dirty="0" smtClean="0"/>
                        <a:t>Good</a:t>
                      </a:r>
                      <a:endParaRPr lang="en-US" sz="3200" b="1" dirty="0"/>
                    </a:p>
                  </a:txBody>
                  <a:tcPr/>
                </a:tc>
              </a:tr>
              <a:tr h="1143000">
                <a:tc>
                  <a:txBody>
                    <a:bodyPr/>
                    <a:lstStyle/>
                    <a:p>
                      <a:r>
                        <a:rPr lang="en-US" sz="3200" b="1" dirty="0" smtClean="0">
                          <a:effectLst>
                            <a:glow rad="228600">
                              <a:schemeClr val="accent6">
                                <a:satMod val="175000"/>
                                <a:alpha val="40000"/>
                              </a:schemeClr>
                            </a:glow>
                          </a:effectLst>
                        </a:rPr>
                        <a:t>Random I/O</a:t>
                      </a:r>
                      <a:endParaRPr lang="en-US" sz="3200" b="1" dirty="0">
                        <a:effectLst>
                          <a:glow rad="228600">
                            <a:schemeClr val="accent6">
                              <a:satMod val="175000"/>
                              <a:alpha val="40000"/>
                            </a:schemeClr>
                          </a:glow>
                        </a:effectLst>
                      </a:endParaRPr>
                    </a:p>
                  </a:txBody>
                  <a:tcPr/>
                </a:tc>
                <a:tc>
                  <a:txBody>
                    <a:bodyPr/>
                    <a:lstStyle/>
                    <a:p>
                      <a:r>
                        <a:rPr lang="en-US" sz="3200" b="1" dirty="0" smtClean="0">
                          <a:effectLst>
                            <a:glow rad="228600">
                              <a:schemeClr val="accent6">
                                <a:satMod val="175000"/>
                                <a:alpha val="40000"/>
                              </a:schemeClr>
                            </a:glow>
                          </a:effectLst>
                        </a:rPr>
                        <a:t>BAD!</a:t>
                      </a:r>
                      <a:endParaRPr lang="en-US" sz="3200" b="1" dirty="0">
                        <a:effectLst>
                          <a:glow rad="228600">
                            <a:schemeClr val="accent6">
                              <a:satMod val="175000"/>
                              <a:alpha val="40000"/>
                            </a:schemeClr>
                          </a:glow>
                        </a:effectLst>
                      </a:endParaRPr>
                    </a:p>
                  </a:txBody>
                  <a:tcPr>
                    <a:solidFill>
                      <a:schemeClr val="accent6"/>
                    </a:solidFill>
                  </a:tcPr>
                </a:tc>
                <a:tc>
                  <a:txBody>
                    <a:bodyPr/>
                    <a:lstStyle/>
                    <a:p>
                      <a:r>
                        <a:rPr lang="en-US" sz="3200" b="1" dirty="0" smtClean="0">
                          <a:effectLst>
                            <a:glow rad="228600">
                              <a:schemeClr val="accent6">
                                <a:satMod val="175000"/>
                                <a:alpha val="40000"/>
                              </a:schemeClr>
                            </a:glow>
                          </a:effectLst>
                        </a:rPr>
                        <a:t>Okay</a:t>
                      </a:r>
                      <a:endParaRPr lang="en-US" sz="3200" b="1" dirty="0">
                        <a:effectLst>
                          <a:glow rad="228600">
                            <a:schemeClr val="accent6">
                              <a:satMod val="175000"/>
                              <a:alpha val="40000"/>
                            </a:schemeClr>
                          </a:glow>
                        </a:effectLst>
                      </a:endParaRPr>
                    </a:p>
                  </a:txBody>
                  <a:tcPr>
                    <a:solidFill>
                      <a:schemeClr val="accent6"/>
                    </a:solidFill>
                  </a:tcPr>
                </a:tc>
              </a:tr>
              <a:tr h="1143000">
                <a:tc>
                  <a:txBody>
                    <a:bodyPr/>
                    <a:lstStyle/>
                    <a:p>
                      <a:r>
                        <a:rPr lang="en-US" sz="3200" b="1" dirty="0" smtClean="0"/>
                        <a:t>Reliability</a:t>
                      </a:r>
                      <a:endParaRPr lang="en-US" sz="3200" b="1" dirty="0"/>
                    </a:p>
                  </a:txBody>
                  <a:tcPr/>
                </a:tc>
                <a:tc>
                  <a:txBody>
                    <a:bodyPr/>
                    <a:lstStyle/>
                    <a:p>
                      <a:r>
                        <a:rPr lang="en-US" sz="3200" b="1" dirty="0" smtClean="0"/>
                        <a:t>Variable</a:t>
                      </a:r>
                      <a:endParaRPr lang="en-US" sz="3200" b="1" dirty="0"/>
                    </a:p>
                  </a:txBody>
                  <a:tcPr/>
                </a:tc>
                <a:tc>
                  <a:txBody>
                    <a:bodyPr/>
                    <a:lstStyle/>
                    <a:p>
                      <a:r>
                        <a:rPr lang="en-US" sz="3200" b="1" dirty="0" smtClean="0"/>
                        <a:t>Constant</a:t>
                      </a:r>
                      <a:endParaRPr lang="en-US" sz="3200" b="1"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Maximizing I/O performance</a:t>
            </a:r>
            <a:endParaRPr lang="en-US" dirty="0"/>
          </a:p>
        </p:txBody>
      </p:sp>
      <p:sp>
        <p:nvSpPr>
          <p:cNvPr id="3" name="Content Placeholder 2"/>
          <p:cNvSpPr>
            <a:spLocks noGrp="1"/>
          </p:cNvSpPr>
          <p:nvPr>
            <p:ph idx="1"/>
          </p:nvPr>
        </p:nvSpPr>
        <p:spPr/>
        <p:txBody>
          <a:bodyPr>
            <a:normAutofit/>
          </a:bodyPr>
          <a:lstStyle/>
          <a:p>
            <a:pPr algn="ctr">
              <a:buNone/>
            </a:pPr>
            <a:r>
              <a:rPr lang="en-US" sz="9600" b="1" dirty="0" smtClean="0">
                <a:solidFill>
                  <a:srgbClr val="FF0000"/>
                </a:solidFill>
              </a:rPr>
              <a:t>MINIMIZE SEEKS!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Classifying content by access</a:t>
            </a:r>
            <a:endParaRPr lang="en-US" dirty="0"/>
          </a:p>
        </p:txBody>
      </p:sp>
      <p:sp>
        <p:nvSpPr>
          <p:cNvPr id="3" name="Content Placeholder 2"/>
          <p:cNvSpPr>
            <a:spLocks noGrp="1"/>
          </p:cNvSpPr>
          <p:nvPr>
            <p:ph idx="1"/>
          </p:nvPr>
        </p:nvSpPr>
        <p:spPr/>
        <p:txBody>
          <a:bodyPr>
            <a:normAutofit/>
          </a:bodyPr>
          <a:lstStyle/>
          <a:p>
            <a:r>
              <a:rPr lang="en-US" baseline="0" dirty="0" smtClean="0"/>
              <a:t>Global</a:t>
            </a:r>
            <a:r>
              <a:rPr lang="en-US" dirty="0" smtClean="0"/>
              <a:t> data: 49.2 MB</a:t>
            </a:r>
          </a:p>
          <a:p>
            <a:pPr lvl="1"/>
            <a:r>
              <a:rPr lang="en-US" dirty="0" smtClean="0"/>
              <a:t>Always loaded</a:t>
            </a:r>
          </a:p>
          <a:p>
            <a:pPr lvl="1"/>
            <a:r>
              <a:rPr lang="en-US" baseline="0" dirty="0" smtClean="0"/>
              <a:t>Metadata</a:t>
            </a:r>
            <a:endParaRPr lang="en-US" dirty="0" smtClean="0"/>
          </a:p>
          <a:p>
            <a:pPr lvl="1"/>
            <a:r>
              <a:rPr lang="en-US" baseline="0" dirty="0" smtClean="0"/>
              <a:t>References to resources</a:t>
            </a:r>
          </a:p>
          <a:p>
            <a:r>
              <a:rPr lang="en-US" baseline="0" dirty="0" smtClean="0"/>
              <a:t>Resources: 1,177 MB</a:t>
            </a:r>
          </a:p>
          <a:p>
            <a:pPr lvl="1"/>
            <a:r>
              <a:rPr lang="en-US" dirty="0" smtClean="0"/>
              <a:t>Everything else </a:t>
            </a:r>
            <a:r>
              <a:rPr lang="en-US" dirty="0" smtClean="0">
                <a:sym typeface="Wingdings" pitchFamily="2" charset="2"/>
              </a:rPr>
              <a:t></a:t>
            </a:r>
          </a:p>
          <a:p>
            <a:pPr lvl="1"/>
            <a:r>
              <a:rPr lang="en-US" baseline="0" dirty="0" smtClean="0">
                <a:sym typeface="Wingdings" pitchFamily="2" charset="2"/>
              </a:rPr>
              <a:t>Can be unloaded</a:t>
            </a:r>
            <a:endParaRPr lang="en-US" baseline="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resources by access</a:t>
            </a:r>
            <a:endParaRPr lang="en-US" dirty="0"/>
          </a:p>
        </p:txBody>
      </p:sp>
      <p:sp>
        <p:nvSpPr>
          <p:cNvPr id="3" name="Content Placeholder 2"/>
          <p:cNvSpPr>
            <a:spLocks noGrp="1"/>
          </p:cNvSpPr>
          <p:nvPr>
            <p:ph idx="1"/>
          </p:nvPr>
        </p:nvSpPr>
        <p:spPr/>
        <p:txBody>
          <a:bodyPr>
            <a:normAutofit/>
          </a:bodyPr>
          <a:lstStyle/>
          <a:p>
            <a:r>
              <a:rPr lang="en-US" dirty="0" smtClean="0"/>
              <a:t>Required</a:t>
            </a:r>
          </a:p>
          <a:p>
            <a:pPr lvl="1"/>
            <a:r>
              <a:rPr lang="en-US" b="1" dirty="0" smtClean="0"/>
              <a:t>Required </a:t>
            </a:r>
            <a:r>
              <a:rPr lang="en-US" dirty="0" smtClean="0"/>
              <a:t>for correct behavior</a:t>
            </a:r>
          </a:p>
          <a:p>
            <a:pPr lvl="2"/>
            <a:r>
              <a:rPr lang="en-US" dirty="0" smtClean="0"/>
              <a:t>Textures (N-1 </a:t>
            </a:r>
            <a:r>
              <a:rPr lang="en-US" dirty="0" err="1" smtClean="0"/>
              <a:t>mipmaps</a:t>
            </a:r>
            <a:r>
              <a:rPr lang="en-US" dirty="0" smtClean="0"/>
              <a:t>)</a:t>
            </a:r>
          </a:p>
          <a:p>
            <a:pPr lvl="2"/>
            <a:r>
              <a:rPr lang="en-US" dirty="0" smtClean="0"/>
              <a:t>Geometry</a:t>
            </a:r>
          </a:p>
          <a:p>
            <a:pPr lvl="2"/>
            <a:r>
              <a:rPr lang="en-US" dirty="0" smtClean="0"/>
              <a:t>Animation</a:t>
            </a:r>
          </a:p>
          <a:p>
            <a:r>
              <a:rPr lang="en-US" dirty="0" smtClean="0"/>
              <a:t>Optional</a:t>
            </a:r>
          </a:p>
          <a:p>
            <a:pPr lvl="1"/>
            <a:r>
              <a:rPr lang="en-US" dirty="0" smtClean="0"/>
              <a:t>More detailed/richer experience</a:t>
            </a:r>
          </a:p>
          <a:p>
            <a:pPr lvl="2"/>
            <a:r>
              <a:rPr lang="en-US" dirty="0" smtClean="0"/>
              <a:t>Highest texture </a:t>
            </a:r>
            <a:r>
              <a:rPr lang="en-US" dirty="0" err="1" smtClean="0"/>
              <a:t>mipmap</a:t>
            </a:r>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Loading... Done:</a:t>
            </a:r>
            <a:br>
              <a:rPr lang="en-US" dirty="0" smtClean="0"/>
            </a:br>
            <a:r>
              <a:rPr lang="en-US" dirty="0" smtClean="0"/>
              <a:t>How to Think About Content</a:t>
            </a:r>
            <a:endParaRPr lang="en-US" dirty="0"/>
          </a:p>
        </p:txBody>
      </p:sp>
      <p:sp>
        <p:nvSpPr>
          <p:cNvPr id="3" name="Subtitle 2"/>
          <p:cNvSpPr>
            <a:spLocks noGrp="1"/>
          </p:cNvSpPr>
          <p:nvPr>
            <p:ph type="subTitle" idx="1"/>
          </p:nvPr>
        </p:nvSpPr>
        <p:spPr/>
        <p:txBody>
          <a:bodyPr/>
          <a:lstStyle/>
          <a:p>
            <a:r>
              <a:rPr lang="en-US" dirty="0" smtClean="0"/>
              <a:t>Mat Noguchi</a:t>
            </a:r>
          </a:p>
          <a:p>
            <a:r>
              <a:rPr lang="en-US" dirty="0" smtClean="0"/>
              <a:t>BUNGIE </a:t>
            </a:r>
            <a:r>
              <a:rPr lang="en-US" dirty="0" smtClean="0"/>
              <a:t>Studios</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Minimum quality guarantees</a:t>
            </a:r>
            <a:endParaRPr lang="en-US" dirty="0"/>
          </a:p>
        </p:txBody>
      </p:sp>
      <p:sp>
        <p:nvSpPr>
          <p:cNvPr id="3" name="Content Placeholder 2"/>
          <p:cNvSpPr>
            <a:spLocks noGrp="1"/>
          </p:cNvSpPr>
          <p:nvPr>
            <p:ph idx="1"/>
          </p:nvPr>
        </p:nvSpPr>
        <p:spPr/>
        <p:txBody>
          <a:bodyPr/>
          <a:lstStyle/>
          <a:p>
            <a:r>
              <a:rPr lang="en-US" dirty="0" smtClean="0"/>
              <a:t>Required resources</a:t>
            </a:r>
          </a:p>
          <a:p>
            <a:pPr lvl="1"/>
            <a:r>
              <a:rPr lang="en-US" dirty="0" smtClean="0"/>
              <a:t>HARD CONSTRAINT!</a:t>
            </a:r>
          </a:p>
          <a:p>
            <a:pPr lvl="1"/>
            <a:r>
              <a:rPr lang="en-US" dirty="0" smtClean="0"/>
              <a:t>Assume this data is available</a:t>
            </a:r>
          </a:p>
          <a:p>
            <a:r>
              <a:rPr lang="en-US" dirty="0" smtClean="0"/>
              <a:t>Optional resources</a:t>
            </a:r>
          </a:p>
          <a:p>
            <a:pPr lvl="1"/>
            <a:r>
              <a:rPr lang="en-US" dirty="0" smtClean="0"/>
              <a:t>Flavor!</a:t>
            </a:r>
          </a:p>
          <a:p>
            <a:pPr lvl="1"/>
            <a:r>
              <a:rPr lang="en-US" dirty="0" smtClean="0"/>
              <a:t>Check this data is available</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behavior by resource</a:t>
            </a:r>
            <a:endParaRPr lang="en-US" dirty="0"/>
          </a:p>
        </p:txBody>
      </p:sp>
      <p:sp>
        <p:nvSpPr>
          <p:cNvPr id="3" name="Content Placeholder 2"/>
          <p:cNvSpPr>
            <a:spLocks noGrp="1"/>
          </p:cNvSpPr>
          <p:nvPr>
            <p:ph idx="1"/>
          </p:nvPr>
        </p:nvSpPr>
        <p:spPr/>
        <p:txBody>
          <a:bodyPr/>
          <a:lstStyle/>
          <a:p>
            <a:r>
              <a:rPr lang="en-US" dirty="0" smtClean="0"/>
              <a:t>Required resources</a:t>
            </a:r>
          </a:p>
          <a:p>
            <a:pPr lvl="1"/>
            <a:r>
              <a:rPr lang="en-US" dirty="0" smtClean="0"/>
              <a:t>Synchronous/Blocking</a:t>
            </a:r>
          </a:p>
          <a:p>
            <a:r>
              <a:rPr lang="en-US" dirty="0" smtClean="0"/>
              <a:t>Optional resources</a:t>
            </a:r>
          </a:p>
          <a:p>
            <a:pPr lvl="1"/>
            <a:r>
              <a:rPr lang="en-US" dirty="0" smtClean="0"/>
              <a:t>Asynchronous/Background</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Sound...</a:t>
            </a:r>
            <a:endParaRPr lang="en-US" dirty="0"/>
          </a:p>
        </p:txBody>
      </p:sp>
      <p:sp>
        <p:nvSpPr>
          <p:cNvPr id="3" name="Content Placeholder 2"/>
          <p:cNvSpPr>
            <a:spLocks noGrp="1"/>
          </p:cNvSpPr>
          <p:nvPr>
            <p:ph idx="1"/>
          </p:nvPr>
        </p:nvSpPr>
        <p:spPr/>
        <p:txBody>
          <a:bodyPr>
            <a:normAutofit/>
          </a:bodyPr>
          <a:lstStyle/>
          <a:p>
            <a:r>
              <a:rPr lang="en-US" dirty="0" smtClean="0"/>
              <a:t>Streaming sound implies Random I/O</a:t>
            </a:r>
          </a:p>
          <a:p>
            <a:r>
              <a:rPr lang="en-US" dirty="0" smtClean="0"/>
              <a:t>Is sound Optional?</a:t>
            </a:r>
          </a:p>
          <a:p>
            <a:pPr lvl="1"/>
            <a:r>
              <a:rPr lang="en-US" dirty="0" smtClean="0"/>
              <a:t>HDD: Yes</a:t>
            </a:r>
          </a:p>
          <a:p>
            <a:pPr lvl="1"/>
            <a:r>
              <a:rPr lang="en-US" dirty="0" smtClean="0"/>
              <a:t>DVD: Not exactly</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Sound...</a:t>
            </a:r>
            <a:br>
              <a:rPr lang="en-US" dirty="0" smtClean="0"/>
            </a:br>
            <a:r>
              <a:rPr lang="en-US" dirty="0" smtClean="0"/>
              <a:t> the big giant screw (again!)</a:t>
            </a:r>
            <a:endParaRPr lang="en-US" dirty="0"/>
          </a:p>
        </p:txBody>
      </p:sp>
      <p:sp>
        <p:nvSpPr>
          <p:cNvPr id="3" name="Content Placeholder 2"/>
          <p:cNvSpPr>
            <a:spLocks noGrp="1"/>
          </p:cNvSpPr>
          <p:nvPr>
            <p:ph idx="1"/>
          </p:nvPr>
        </p:nvSpPr>
        <p:spPr/>
        <p:txBody>
          <a:bodyPr>
            <a:normAutofit/>
          </a:bodyPr>
          <a:lstStyle/>
          <a:p>
            <a:pPr algn="ctr">
              <a:buNone/>
            </a:pPr>
            <a:r>
              <a:rPr lang="en-US" sz="20000" dirty="0" smtClean="0">
                <a:solidFill>
                  <a:srgbClr val="FF0000"/>
                </a:solidFill>
              </a:rPr>
              <a:t>566 MB!</a:t>
            </a:r>
          </a:p>
          <a:p>
            <a:endParaRPr lang="en-US" sz="20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Sound...</a:t>
            </a:r>
            <a:br>
              <a:rPr lang="en-US" dirty="0" smtClean="0"/>
            </a:br>
            <a:r>
              <a:rPr lang="en-US" dirty="0" smtClean="0"/>
              <a:t> the big giant screw (again!)</a:t>
            </a:r>
            <a:endParaRPr lang="en-US" dirty="0"/>
          </a:p>
        </p:txBody>
      </p:sp>
      <p:sp>
        <p:nvSpPr>
          <p:cNvPr id="3" name="Content Placeholder 2"/>
          <p:cNvSpPr>
            <a:spLocks noGrp="1"/>
          </p:cNvSpPr>
          <p:nvPr>
            <p:ph idx="1"/>
          </p:nvPr>
        </p:nvSpPr>
        <p:spPr/>
        <p:txBody>
          <a:bodyPr/>
          <a:lstStyle/>
          <a:p>
            <a:r>
              <a:rPr lang="en-US" dirty="0" smtClean="0"/>
              <a:t>Why so big?</a:t>
            </a:r>
          </a:p>
          <a:p>
            <a:pPr lvl="1"/>
            <a:r>
              <a:rPr lang="en-US" dirty="0" smtClean="0"/>
              <a:t>Everything makes a sound</a:t>
            </a:r>
          </a:p>
          <a:p>
            <a:pPr lvl="1"/>
            <a:r>
              <a:rPr lang="en-US" dirty="0" smtClean="0"/>
              <a:t>Repetition is annoying</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sound can we stream?</a:t>
            </a:r>
          </a:p>
        </p:txBody>
      </p:sp>
      <p:sp>
        <p:nvSpPr>
          <p:cNvPr id="3" name="Content Placeholder 2"/>
          <p:cNvSpPr>
            <a:spLocks noGrp="1"/>
          </p:cNvSpPr>
          <p:nvPr>
            <p:ph idx="1"/>
          </p:nvPr>
        </p:nvSpPr>
        <p:spPr/>
        <p:txBody>
          <a:bodyPr/>
          <a:lstStyle/>
          <a:p>
            <a:r>
              <a:rPr lang="en-US" dirty="0" smtClean="0"/>
              <a:t>Not a lot for DVD</a:t>
            </a:r>
          </a:p>
          <a:p>
            <a:pPr lvl="1"/>
            <a:r>
              <a:rPr lang="en-US" dirty="0" smtClean="0"/>
              <a:t>Streams == Seeks</a:t>
            </a:r>
          </a:p>
          <a:p>
            <a:pPr lvl="1"/>
            <a:r>
              <a:rPr lang="en-US" dirty="0" smtClean="0"/>
              <a:t>Seeks == BAD!</a:t>
            </a:r>
          </a:p>
          <a:p>
            <a:r>
              <a:rPr lang="en-US" dirty="0" smtClean="0"/>
              <a:t>Stream sounds resilient to latency</a:t>
            </a:r>
          </a:p>
          <a:p>
            <a:pPr lvl="1"/>
            <a:r>
              <a:rPr lang="en-US" dirty="0" smtClean="0"/>
              <a:t>Music</a:t>
            </a:r>
          </a:p>
          <a:p>
            <a:pPr lvl="1"/>
            <a:r>
              <a:rPr lang="en-US" dirty="0" smtClean="0"/>
              <a:t>Mission dialogue</a:t>
            </a:r>
          </a:p>
          <a:p>
            <a:pPr lvl="1"/>
            <a:r>
              <a:rPr lang="en-US" dirty="0" smtClean="0"/>
              <a:t>Multiplayer announcer</a:t>
            </a:r>
          </a:p>
          <a:p>
            <a:r>
              <a:rPr lang="en-US" dirty="0" smtClean="0"/>
              <a:t>Everything for HDD</a:t>
            </a:r>
          </a:p>
          <a:p>
            <a:pPr lvl="1"/>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we cull sound?</a:t>
            </a:r>
            <a:endParaRPr lang="en-US" dirty="0"/>
          </a:p>
        </p:txBody>
      </p:sp>
      <p:sp>
        <p:nvSpPr>
          <p:cNvPr id="3" name="Content Placeholder 2"/>
          <p:cNvSpPr>
            <a:spLocks noGrp="1"/>
          </p:cNvSpPr>
          <p:nvPr>
            <p:ph idx="1"/>
          </p:nvPr>
        </p:nvSpPr>
        <p:spPr/>
        <p:txBody>
          <a:bodyPr/>
          <a:lstStyle/>
          <a:p>
            <a:r>
              <a:rPr lang="en-US" dirty="0" smtClean="0"/>
              <a:t>Accept repetition</a:t>
            </a:r>
          </a:p>
          <a:p>
            <a:r>
              <a:rPr lang="en-US" dirty="0" smtClean="0"/>
              <a:t>… except for footsteps</a:t>
            </a:r>
          </a:p>
          <a:p>
            <a:r>
              <a:rPr lang="en-US" dirty="0" smtClean="0"/>
              <a:t>… and dialogue (crap!)</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dialogue so bad?</a:t>
            </a:r>
            <a:endParaRPr lang="en-US" dirty="0"/>
          </a:p>
        </p:txBody>
      </p:sp>
      <p:sp>
        <p:nvSpPr>
          <p:cNvPr id="3" name="Content Placeholder 2"/>
          <p:cNvSpPr>
            <a:spLocks noGrp="1"/>
          </p:cNvSpPr>
          <p:nvPr>
            <p:ph idx="1"/>
          </p:nvPr>
        </p:nvSpPr>
        <p:spPr/>
        <p:txBody>
          <a:bodyPr/>
          <a:lstStyle/>
          <a:p>
            <a:r>
              <a:rPr lang="en-US" dirty="0" smtClean="0"/>
              <a:t>Repetition is annoying</a:t>
            </a:r>
          </a:p>
          <a:p>
            <a:r>
              <a:rPr lang="en-US" dirty="0" smtClean="0"/>
              <a:t>Repetition is annoying</a:t>
            </a:r>
          </a:p>
          <a:p>
            <a:r>
              <a:rPr lang="en-US" dirty="0" smtClean="0"/>
              <a:t>Repetition is annoying</a:t>
            </a:r>
          </a:p>
          <a:p>
            <a:r>
              <a:rPr lang="en-US" dirty="0" smtClean="0"/>
              <a:t>… unless you are making a point</a:t>
            </a:r>
          </a:p>
          <a:p>
            <a:r>
              <a:rPr lang="en-US" dirty="0" smtClean="0"/>
              <a:t>Such as: repetition is annoying</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0" eaLnBrk="1" latinLnBrk="0" hangingPunct="1"/>
            <a:r>
              <a:rPr lang="en-US" dirty="0" smtClean="0"/>
              <a:t>AI dialogue tree branch:</a:t>
            </a:r>
            <a:br>
              <a:rPr lang="en-US" dirty="0" smtClean="0"/>
            </a:br>
            <a:r>
              <a:rPr lang="en-US" dirty="0" smtClean="0"/>
              <a:t>Praise</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rs1.aif">
            <a:hlinkClick r:id="" action="ppaction://media"/>
          </p:cNvPr>
          <p:cNvPicPr>
            <a:picLocks noRot="1" noChangeAspect="1"/>
          </p:cNvPicPr>
          <p:nvPr>
            <a:audioFile r:link="rId1"/>
          </p:nvPr>
        </p:nvPicPr>
        <p:blipFill>
          <a:blip r:embed="rId11"/>
          <a:stretch>
            <a:fillRect/>
          </a:stretch>
        </p:blipFill>
        <p:spPr>
          <a:xfrm>
            <a:off x="5029200" y="5791200"/>
            <a:ext cx="304800" cy="304800"/>
          </a:xfrm>
          <a:prstGeom prst="rect">
            <a:avLst/>
          </a:prstGeom>
        </p:spPr>
      </p:pic>
      <p:pic>
        <p:nvPicPr>
          <p:cNvPr id="6" name="prs_plr_arb1.aif">
            <a:hlinkClick r:id="" action="ppaction://media"/>
          </p:cNvPr>
          <p:cNvPicPr>
            <a:picLocks noRot="1" noChangeAspect="1"/>
          </p:cNvPicPr>
          <p:nvPr>
            <a:audioFile r:link="rId2"/>
          </p:nvPr>
        </p:nvPicPr>
        <p:blipFill>
          <a:blip r:embed="rId12"/>
          <a:stretch>
            <a:fillRect/>
          </a:stretch>
        </p:blipFill>
        <p:spPr>
          <a:xfrm>
            <a:off x="4572000" y="4267200"/>
            <a:ext cx="304800" cy="304800"/>
          </a:xfrm>
          <a:prstGeom prst="rect">
            <a:avLst/>
          </a:prstGeom>
        </p:spPr>
      </p:pic>
      <p:pic>
        <p:nvPicPr>
          <p:cNvPr id="12" name="prs_plr_kll_mjr4.aif">
            <a:hlinkClick r:id="" action="ppaction://media"/>
          </p:cNvPr>
          <p:cNvPicPr>
            <a:picLocks noRot="1" noChangeAspect="1"/>
          </p:cNvPicPr>
          <p:nvPr>
            <a:audioFile r:link="rId3"/>
          </p:nvPr>
        </p:nvPicPr>
        <p:blipFill>
          <a:blip r:embed="rId13"/>
          <a:stretch>
            <a:fillRect/>
          </a:stretch>
        </p:blipFill>
        <p:spPr>
          <a:xfrm>
            <a:off x="4343400" y="5334000"/>
            <a:ext cx="304800" cy="304800"/>
          </a:xfrm>
          <a:prstGeom prst="rect">
            <a:avLst/>
          </a:prstGeom>
        </p:spPr>
      </p:pic>
      <p:pic>
        <p:nvPicPr>
          <p:cNvPr id="17" name="prs_plr_kll2.aif">
            <a:hlinkClick r:id="" action="ppaction://media"/>
          </p:cNvPr>
          <p:cNvPicPr>
            <a:picLocks noRot="1" noChangeAspect="1"/>
          </p:cNvPicPr>
          <p:nvPr>
            <a:audioFile r:link="rId4"/>
          </p:nvPr>
        </p:nvPicPr>
        <p:blipFill>
          <a:blip r:embed="rId14"/>
          <a:stretch>
            <a:fillRect/>
          </a:stretch>
        </p:blipFill>
        <p:spPr>
          <a:xfrm>
            <a:off x="4419600" y="39624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endCondLst>
                                    <p:cond evt="onNext" delay="0">
                                      <p:tgtEl>
                                        <p:sldTgt/>
                                      </p:tgtEl>
                                    </p:cond>
                                  </p:endCondLst>
                                  <p:childTnLst>
                                    <p:set>
                                      <p:cBhvr rctx="PPT">
                                        <p:cTn id="6" dur="indefinite"/>
                                        <p:tgtEl>
                                          <p:spTgt spid="5">
                                            <p:graphicEl>
                                              <a:dgm id="{673A1EC3-3E34-4A31-859D-1A5D7DC986AC}"/>
                                            </p:graphicEl>
                                          </p:spTgt>
                                        </p:tgtEl>
                                        <p:attrNameLst>
                                          <p:attrName>style.opacity</p:attrName>
                                        </p:attrNameLst>
                                      </p:cBhvr>
                                      <p:to>
                                        <p:strVal val="0.25"/>
                                      </p:to>
                                    </p:set>
                                    <p:animEffect filter="image" prLst="opacity: 0.25">
                                      <p:cBhvr rctx="IE">
                                        <p:cTn id="7" dur="indefinite"/>
                                        <p:tgtEl>
                                          <p:spTgt spid="5">
                                            <p:graphicEl>
                                              <a:dgm id="{673A1EC3-3E34-4A31-859D-1A5D7DC986AC}"/>
                                            </p:graphicEl>
                                          </p:spTgt>
                                        </p:tgtEl>
                                      </p:cBhvr>
                                    </p:animEffect>
                                  </p:childTnLst>
                                </p:cTn>
                              </p:par>
                              <p:par>
                                <p:cTn id="8" presetID="9" presetClass="emph" presetSubtype="0" grpId="0" nodeType="withEffect">
                                  <p:stCondLst>
                                    <p:cond delay="0"/>
                                  </p:stCondLst>
                                  <p:endCondLst>
                                    <p:cond evt="onNext" delay="0">
                                      <p:tgtEl>
                                        <p:sldTgt/>
                                      </p:tgtEl>
                                    </p:cond>
                                  </p:endCondLst>
                                  <p:childTnLst>
                                    <p:set>
                                      <p:cBhvr rctx="PPT">
                                        <p:cTn id="9" dur="indefinite"/>
                                        <p:tgtEl>
                                          <p:spTgt spid="5">
                                            <p:graphicEl>
                                              <a:dgm id="{12F138EE-28C4-4BEE-9DCD-44456A2492E3}"/>
                                            </p:graphicEl>
                                          </p:spTgt>
                                        </p:tgtEl>
                                        <p:attrNameLst>
                                          <p:attrName>style.opacity</p:attrName>
                                        </p:attrNameLst>
                                      </p:cBhvr>
                                      <p:to>
                                        <p:strVal val="0.25"/>
                                      </p:to>
                                    </p:set>
                                    <p:animEffect filter="image" prLst="opacity: 0.25">
                                      <p:cBhvr rctx="IE">
                                        <p:cTn id="10" dur="indefinite"/>
                                        <p:tgtEl>
                                          <p:spTgt spid="5">
                                            <p:graphicEl>
                                              <a:dgm id="{12F138EE-28C4-4BEE-9DCD-44456A2492E3}"/>
                                            </p:graphicEl>
                                          </p:spTgt>
                                        </p:tgtEl>
                                      </p:cBhvr>
                                    </p:animEffect>
                                  </p:childTnLst>
                                </p:cTn>
                              </p:par>
                              <p:par>
                                <p:cTn id="11" presetID="9" presetClass="emph" presetSubtype="0" grpId="0" nodeType="withEffect">
                                  <p:stCondLst>
                                    <p:cond delay="0"/>
                                  </p:stCondLst>
                                  <p:endCondLst>
                                    <p:cond evt="onNext" delay="0">
                                      <p:tgtEl>
                                        <p:sldTgt/>
                                      </p:tgtEl>
                                    </p:cond>
                                  </p:endCondLst>
                                  <p:childTnLst>
                                    <p:set>
                                      <p:cBhvr rctx="PPT">
                                        <p:cTn id="12" dur="indefinite"/>
                                        <p:tgtEl>
                                          <p:spTgt spid="5">
                                            <p:graphicEl>
                                              <a:dgm id="{AC4C9B1E-8EA8-487F-B03F-A87BA15E20B7}"/>
                                            </p:graphicEl>
                                          </p:spTgt>
                                        </p:tgtEl>
                                        <p:attrNameLst>
                                          <p:attrName>style.opacity</p:attrName>
                                        </p:attrNameLst>
                                      </p:cBhvr>
                                      <p:to>
                                        <p:strVal val="0.25"/>
                                      </p:to>
                                    </p:set>
                                    <p:animEffect filter="image" prLst="opacity: 0.25">
                                      <p:cBhvr rctx="IE">
                                        <p:cTn id="13" dur="indefinite"/>
                                        <p:tgtEl>
                                          <p:spTgt spid="5">
                                            <p:graphicEl>
                                              <a:dgm id="{AC4C9B1E-8EA8-487F-B03F-A87BA15E20B7}"/>
                                            </p:graphicEl>
                                          </p:spTgt>
                                        </p:tgtEl>
                                      </p:cBhvr>
                                    </p:animEffect>
                                  </p:childTnLst>
                                </p:cTn>
                              </p:par>
                              <p:par>
                                <p:cTn id="14" presetID="9" presetClass="emph" presetSubtype="0" grpId="0" nodeType="withEffect">
                                  <p:stCondLst>
                                    <p:cond delay="0"/>
                                  </p:stCondLst>
                                  <p:endCondLst>
                                    <p:cond evt="onNext" delay="0">
                                      <p:tgtEl>
                                        <p:sldTgt/>
                                      </p:tgtEl>
                                    </p:cond>
                                  </p:endCondLst>
                                  <p:childTnLst>
                                    <p:set>
                                      <p:cBhvr rctx="PPT">
                                        <p:cTn id="15" dur="indefinite"/>
                                        <p:tgtEl>
                                          <p:spTgt spid="5">
                                            <p:graphicEl>
                                              <a:dgm id="{F523E79F-645E-48EE-A324-A7C83287E925}"/>
                                            </p:graphicEl>
                                          </p:spTgt>
                                        </p:tgtEl>
                                        <p:attrNameLst>
                                          <p:attrName>style.opacity</p:attrName>
                                        </p:attrNameLst>
                                      </p:cBhvr>
                                      <p:to>
                                        <p:strVal val="0.25"/>
                                      </p:to>
                                    </p:set>
                                    <p:animEffect filter="image" prLst="opacity: 0.25">
                                      <p:cBhvr rctx="IE">
                                        <p:cTn id="16" dur="indefinite"/>
                                        <p:tgtEl>
                                          <p:spTgt spid="5">
                                            <p:graphicEl>
                                              <a:dgm id="{F523E79F-645E-48EE-A324-A7C83287E925}"/>
                                            </p:graphicEl>
                                          </p:spTgt>
                                        </p:tgtEl>
                                      </p:cBhvr>
                                    </p:animEffect>
                                  </p:childTnLst>
                                </p:cTn>
                              </p:par>
                              <p:par>
                                <p:cTn id="17" presetID="9" presetClass="emph" presetSubtype="0" grpId="0" nodeType="withEffect">
                                  <p:stCondLst>
                                    <p:cond delay="0"/>
                                  </p:stCondLst>
                                  <p:endCondLst>
                                    <p:cond evt="onNext" delay="0">
                                      <p:tgtEl>
                                        <p:sldTgt/>
                                      </p:tgtEl>
                                    </p:cond>
                                  </p:endCondLst>
                                  <p:childTnLst>
                                    <p:set>
                                      <p:cBhvr rctx="PPT">
                                        <p:cTn id="18" dur="indefinite"/>
                                        <p:tgtEl>
                                          <p:spTgt spid="5">
                                            <p:graphicEl>
                                              <a:dgm id="{BB6E890D-6BC7-490D-B46C-ECB6368702FD}"/>
                                            </p:graphicEl>
                                          </p:spTgt>
                                        </p:tgtEl>
                                        <p:attrNameLst>
                                          <p:attrName>style.opacity</p:attrName>
                                        </p:attrNameLst>
                                      </p:cBhvr>
                                      <p:to>
                                        <p:strVal val="0.25"/>
                                      </p:to>
                                    </p:set>
                                    <p:animEffect filter="image" prLst="opacity: 0.25">
                                      <p:cBhvr rctx="IE">
                                        <p:cTn id="19" dur="indefinite"/>
                                        <p:tgtEl>
                                          <p:spTgt spid="5">
                                            <p:graphicEl>
                                              <a:dgm id="{BB6E890D-6BC7-490D-B46C-ECB6368702FD}"/>
                                            </p:graphicEl>
                                          </p:spTgt>
                                        </p:tgtEl>
                                      </p:cBhvr>
                                    </p:animEffect>
                                  </p:childTnLst>
                                </p:cTn>
                              </p:par>
                              <p:par>
                                <p:cTn id="20" presetID="9" presetClass="emph" presetSubtype="0" grpId="0" nodeType="withEffect">
                                  <p:stCondLst>
                                    <p:cond delay="0"/>
                                  </p:stCondLst>
                                  <p:endCondLst>
                                    <p:cond evt="onNext" delay="0">
                                      <p:tgtEl>
                                        <p:sldTgt/>
                                      </p:tgtEl>
                                    </p:cond>
                                  </p:endCondLst>
                                  <p:childTnLst>
                                    <p:set>
                                      <p:cBhvr rctx="PPT">
                                        <p:cTn id="21" dur="indefinite"/>
                                        <p:tgtEl>
                                          <p:spTgt spid="5">
                                            <p:graphicEl>
                                              <a:dgm id="{63B2E34D-6E4D-48D6-8870-92766DD3A680}"/>
                                            </p:graphicEl>
                                          </p:spTgt>
                                        </p:tgtEl>
                                        <p:attrNameLst>
                                          <p:attrName>style.opacity</p:attrName>
                                        </p:attrNameLst>
                                      </p:cBhvr>
                                      <p:to>
                                        <p:strVal val="0.25"/>
                                      </p:to>
                                    </p:set>
                                    <p:animEffect filter="image" prLst="opacity: 0.25">
                                      <p:cBhvr rctx="IE">
                                        <p:cTn id="22" dur="indefinite"/>
                                        <p:tgtEl>
                                          <p:spTgt spid="5">
                                            <p:graphicEl>
                                              <a:dgm id="{63B2E34D-6E4D-48D6-8870-92766DD3A680}"/>
                                            </p:graphicEl>
                                          </p:spTgt>
                                        </p:tgtEl>
                                      </p:cBhvr>
                                    </p:animEffect>
                                  </p:childTnLst>
                                </p:cTn>
                              </p:par>
                              <p:par>
                                <p:cTn id="23" presetID="9" presetClass="emph" presetSubtype="0" grpId="0" nodeType="withEffect">
                                  <p:stCondLst>
                                    <p:cond delay="0"/>
                                  </p:stCondLst>
                                  <p:endCondLst>
                                    <p:cond evt="onNext" delay="0">
                                      <p:tgtEl>
                                        <p:sldTgt/>
                                      </p:tgtEl>
                                    </p:cond>
                                  </p:endCondLst>
                                  <p:childTnLst>
                                    <p:set>
                                      <p:cBhvr rctx="PPT">
                                        <p:cTn id="24" dur="indefinite"/>
                                        <p:tgtEl>
                                          <p:spTgt spid="5">
                                            <p:graphicEl>
                                              <a:dgm id="{30FF76EF-65ED-4E41-8D55-FCC12B196E4F}"/>
                                            </p:graphicEl>
                                          </p:spTgt>
                                        </p:tgtEl>
                                        <p:attrNameLst>
                                          <p:attrName>style.opacity</p:attrName>
                                        </p:attrNameLst>
                                      </p:cBhvr>
                                      <p:to>
                                        <p:strVal val="0.25"/>
                                      </p:to>
                                    </p:set>
                                    <p:animEffect filter="image" prLst="opacity: 0.25">
                                      <p:cBhvr rctx="IE">
                                        <p:cTn id="25" dur="indefinite"/>
                                        <p:tgtEl>
                                          <p:spTgt spid="5">
                                            <p:graphicEl>
                                              <a:dgm id="{30FF76EF-65ED-4E41-8D55-FCC12B196E4F}"/>
                                            </p:graphicEl>
                                          </p:spTgt>
                                        </p:tgtEl>
                                      </p:cBhvr>
                                    </p:animEffect>
                                  </p:childTnLst>
                                </p:cTn>
                              </p:par>
                              <p:par>
                                <p:cTn id="26" presetID="9" presetClass="emph" presetSubtype="0" grpId="0" nodeType="withEffect">
                                  <p:stCondLst>
                                    <p:cond delay="0"/>
                                  </p:stCondLst>
                                  <p:endCondLst>
                                    <p:cond evt="onNext" delay="0">
                                      <p:tgtEl>
                                        <p:sldTgt/>
                                      </p:tgtEl>
                                    </p:cond>
                                  </p:endCondLst>
                                  <p:childTnLst>
                                    <p:set>
                                      <p:cBhvr rctx="PPT">
                                        <p:cTn id="27" dur="indefinite"/>
                                        <p:tgtEl>
                                          <p:spTgt spid="5">
                                            <p:graphicEl>
                                              <a:dgm id="{B568D5CB-DDBC-474B-8B15-4F7AE9A4BB93}"/>
                                            </p:graphicEl>
                                          </p:spTgt>
                                        </p:tgtEl>
                                        <p:attrNameLst>
                                          <p:attrName>style.opacity</p:attrName>
                                        </p:attrNameLst>
                                      </p:cBhvr>
                                      <p:to>
                                        <p:strVal val="0.25"/>
                                      </p:to>
                                    </p:set>
                                    <p:animEffect filter="image" prLst="opacity: 0.25">
                                      <p:cBhvr rctx="IE">
                                        <p:cTn id="28" dur="indefinite"/>
                                        <p:tgtEl>
                                          <p:spTgt spid="5">
                                            <p:graphicEl>
                                              <a:dgm id="{B568D5CB-DDBC-474B-8B15-4F7AE9A4BB93}"/>
                                            </p:graphicEl>
                                          </p:spTgt>
                                        </p:tgtEl>
                                      </p:cBhvr>
                                    </p:animEffect>
                                  </p:childTnLst>
                                </p:cTn>
                              </p:par>
                              <p:par>
                                <p:cTn id="29" presetID="9" presetClass="emph" presetSubtype="0" grpId="0" nodeType="withEffect">
                                  <p:stCondLst>
                                    <p:cond delay="0"/>
                                  </p:stCondLst>
                                  <p:endCondLst>
                                    <p:cond evt="onNext" delay="0">
                                      <p:tgtEl>
                                        <p:sldTgt/>
                                      </p:tgtEl>
                                    </p:cond>
                                  </p:endCondLst>
                                  <p:childTnLst>
                                    <p:set>
                                      <p:cBhvr rctx="PPT">
                                        <p:cTn id="30" dur="indefinite"/>
                                        <p:tgtEl>
                                          <p:spTgt spid="5">
                                            <p:graphicEl>
                                              <a:dgm id="{671E7A23-5A06-4670-958A-F0E3902D97D2}"/>
                                            </p:graphicEl>
                                          </p:spTgt>
                                        </p:tgtEl>
                                        <p:attrNameLst>
                                          <p:attrName>style.opacity</p:attrName>
                                        </p:attrNameLst>
                                      </p:cBhvr>
                                      <p:to>
                                        <p:strVal val="0.25"/>
                                      </p:to>
                                    </p:set>
                                    <p:animEffect filter="image" prLst="opacity: 0.25">
                                      <p:cBhvr rctx="IE">
                                        <p:cTn id="31" dur="indefinite"/>
                                        <p:tgtEl>
                                          <p:spTgt spid="5">
                                            <p:graphicEl>
                                              <a:dgm id="{671E7A23-5A06-4670-958A-F0E3902D97D2}"/>
                                            </p:graphicEl>
                                          </p:spTgt>
                                        </p:tgtEl>
                                      </p:cBhvr>
                                    </p:animEffect>
                                  </p:childTnLst>
                                </p:cTn>
                              </p:par>
                              <p:par>
                                <p:cTn id="32" presetID="9" presetClass="emph" presetSubtype="0" grpId="0" nodeType="withEffect">
                                  <p:stCondLst>
                                    <p:cond delay="0"/>
                                  </p:stCondLst>
                                  <p:endCondLst>
                                    <p:cond evt="onNext" delay="0">
                                      <p:tgtEl>
                                        <p:sldTgt/>
                                      </p:tgtEl>
                                    </p:cond>
                                  </p:endCondLst>
                                  <p:childTnLst>
                                    <p:set>
                                      <p:cBhvr rctx="PPT">
                                        <p:cTn id="33" dur="indefinite"/>
                                        <p:tgtEl>
                                          <p:spTgt spid="5">
                                            <p:graphicEl>
                                              <a:dgm id="{DD71ADE9-27BA-455E-82FB-E56841B63B4A}"/>
                                            </p:graphicEl>
                                          </p:spTgt>
                                        </p:tgtEl>
                                        <p:attrNameLst>
                                          <p:attrName>style.opacity</p:attrName>
                                        </p:attrNameLst>
                                      </p:cBhvr>
                                      <p:to>
                                        <p:strVal val="0.25"/>
                                      </p:to>
                                    </p:set>
                                    <p:animEffect filter="image" prLst="opacity: 0.25">
                                      <p:cBhvr rctx="IE">
                                        <p:cTn id="34" dur="indefinite"/>
                                        <p:tgtEl>
                                          <p:spTgt spid="5">
                                            <p:graphicEl>
                                              <a:dgm id="{DD71ADE9-27BA-455E-82FB-E56841B63B4A}"/>
                                            </p:graphicEl>
                                          </p:spTgt>
                                        </p:tgtEl>
                                      </p:cBhvr>
                                    </p:animEffect>
                                  </p:childTnLst>
                                </p:cTn>
                              </p:par>
                              <p:par>
                                <p:cTn id="35" presetID="9" presetClass="emph" presetSubtype="0" grpId="0" nodeType="withEffect">
                                  <p:stCondLst>
                                    <p:cond delay="0"/>
                                  </p:stCondLst>
                                  <p:endCondLst>
                                    <p:cond evt="onNext" delay="0">
                                      <p:tgtEl>
                                        <p:sldTgt/>
                                      </p:tgtEl>
                                    </p:cond>
                                  </p:endCondLst>
                                  <p:childTnLst>
                                    <p:set>
                                      <p:cBhvr rctx="PPT">
                                        <p:cTn id="36" dur="indefinite"/>
                                        <p:tgtEl>
                                          <p:spTgt spid="5">
                                            <p:graphicEl>
                                              <a:dgm id="{A99A3543-C12A-4370-9409-66B898E4A29D}"/>
                                            </p:graphicEl>
                                          </p:spTgt>
                                        </p:tgtEl>
                                        <p:attrNameLst>
                                          <p:attrName>style.opacity</p:attrName>
                                        </p:attrNameLst>
                                      </p:cBhvr>
                                      <p:to>
                                        <p:strVal val="0.25"/>
                                      </p:to>
                                    </p:set>
                                    <p:animEffect filter="image" prLst="opacity: 0.25">
                                      <p:cBhvr rctx="IE">
                                        <p:cTn id="37" dur="indefinite"/>
                                        <p:tgtEl>
                                          <p:spTgt spid="5">
                                            <p:graphicEl>
                                              <a:dgm id="{A99A3543-C12A-4370-9409-66B898E4A29D}"/>
                                            </p:graphicEl>
                                          </p:spTgt>
                                        </p:tgtEl>
                                      </p:cBhvr>
                                    </p:animEffect>
                                  </p:childTnLst>
                                </p:cTn>
                              </p:par>
                              <p:par>
                                <p:cTn id="38" presetID="9" presetClass="emph" presetSubtype="0" grpId="0" nodeType="withEffect">
                                  <p:stCondLst>
                                    <p:cond delay="0"/>
                                  </p:stCondLst>
                                  <p:endCondLst>
                                    <p:cond evt="onNext" delay="0">
                                      <p:tgtEl>
                                        <p:sldTgt/>
                                      </p:tgtEl>
                                    </p:cond>
                                  </p:endCondLst>
                                  <p:childTnLst>
                                    <p:set>
                                      <p:cBhvr rctx="PPT">
                                        <p:cTn id="39" dur="indefinite"/>
                                        <p:tgtEl>
                                          <p:spTgt spid="5">
                                            <p:graphicEl>
                                              <a:dgm id="{B3838699-0CD4-4886-BCB9-287CFA38D529}"/>
                                            </p:graphicEl>
                                          </p:spTgt>
                                        </p:tgtEl>
                                        <p:attrNameLst>
                                          <p:attrName>style.opacity</p:attrName>
                                        </p:attrNameLst>
                                      </p:cBhvr>
                                      <p:to>
                                        <p:strVal val="0.25"/>
                                      </p:to>
                                    </p:set>
                                    <p:animEffect filter="image" prLst="opacity: 0.25">
                                      <p:cBhvr rctx="IE">
                                        <p:cTn id="40" dur="indefinite"/>
                                        <p:tgtEl>
                                          <p:spTgt spid="5">
                                            <p:graphicEl>
                                              <a:dgm id="{B3838699-0CD4-4886-BCB9-287CFA38D529}"/>
                                            </p:graphicEl>
                                          </p:spTgt>
                                        </p:tgtEl>
                                      </p:cBhvr>
                                    </p:animEffect>
                                  </p:childTnLst>
                                </p:cTn>
                              </p:par>
                              <p:par>
                                <p:cTn id="41" presetID="9" presetClass="emph" presetSubtype="0" grpId="0" nodeType="withEffect">
                                  <p:stCondLst>
                                    <p:cond delay="0"/>
                                  </p:stCondLst>
                                  <p:endCondLst>
                                    <p:cond evt="onNext" delay="0">
                                      <p:tgtEl>
                                        <p:sldTgt/>
                                      </p:tgtEl>
                                    </p:cond>
                                  </p:endCondLst>
                                  <p:childTnLst>
                                    <p:set>
                                      <p:cBhvr rctx="PPT">
                                        <p:cTn id="42" dur="indefinite"/>
                                        <p:tgtEl>
                                          <p:spTgt spid="5">
                                            <p:graphicEl>
                                              <a:dgm id="{7C4154F9-2109-4D37-8FB1-5B65BA6D42FC}"/>
                                            </p:graphicEl>
                                          </p:spTgt>
                                        </p:tgtEl>
                                        <p:attrNameLst>
                                          <p:attrName>style.opacity</p:attrName>
                                        </p:attrNameLst>
                                      </p:cBhvr>
                                      <p:to>
                                        <p:strVal val="0.25"/>
                                      </p:to>
                                    </p:set>
                                    <p:animEffect filter="image" prLst="opacity: 0.25">
                                      <p:cBhvr rctx="IE">
                                        <p:cTn id="43" dur="indefinite"/>
                                        <p:tgtEl>
                                          <p:spTgt spid="5">
                                            <p:graphicEl>
                                              <a:dgm id="{7C4154F9-2109-4D37-8FB1-5B65BA6D42FC}"/>
                                            </p:graphicEl>
                                          </p:spTgt>
                                        </p:tgtEl>
                                      </p:cBhvr>
                                    </p:animEffect>
                                  </p:childTnLst>
                                </p:cTn>
                              </p:par>
                              <p:par>
                                <p:cTn id="44" presetID="9" presetClass="emph" presetSubtype="0" grpId="0" nodeType="withEffect">
                                  <p:stCondLst>
                                    <p:cond delay="0"/>
                                  </p:stCondLst>
                                  <p:endCondLst>
                                    <p:cond evt="onNext" delay="0">
                                      <p:tgtEl>
                                        <p:sldTgt/>
                                      </p:tgtEl>
                                    </p:cond>
                                  </p:endCondLst>
                                  <p:childTnLst>
                                    <p:set>
                                      <p:cBhvr rctx="PPT">
                                        <p:cTn id="45" dur="indefinite"/>
                                        <p:tgtEl>
                                          <p:spTgt spid="5">
                                            <p:graphicEl>
                                              <a:dgm id="{7A23C2B6-2856-469D-B5FD-912328F95884}"/>
                                            </p:graphicEl>
                                          </p:spTgt>
                                        </p:tgtEl>
                                        <p:attrNameLst>
                                          <p:attrName>style.opacity</p:attrName>
                                        </p:attrNameLst>
                                      </p:cBhvr>
                                      <p:to>
                                        <p:strVal val="0.25"/>
                                      </p:to>
                                    </p:set>
                                    <p:animEffect filter="image" prLst="opacity: 0.25">
                                      <p:cBhvr rctx="IE">
                                        <p:cTn id="46" dur="indefinite"/>
                                        <p:tgtEl>
                                          <p:spTgt spid="5">
                                            <p:graphicEl>
                                              <a:dgm id="{7A23C2B6-2856-469D-B5FD-912328F95884}"/>
                                            </p:graphicEl>
                                          </p:spTgt>
                                        </p:tgtEl>
                                      </p:cBhvr>
                                    </p:animEffect>
                                  </p:childTnLst>
                                </p:cTn>
                              </p:par>
                              <p:par>
                                <p:cTn id="47" presetID="9" presetClass="emph" presetSubtype="0" grpId="0" nodeType="withEffect">
                                  <p:stCondLst>
                                    <p:cond delay="0"/>
                                  </p:stCondLst>
                                  <p:endCondLst>
                                    <p:cond evt="onNext" delay="0">
                                      <p:tgtEl>
                                        <p:sldTgt/>
                                      </p:tgtEl>
                                    </p:cond>
                                  </p:endCondLst>
                                  <p:childTnLst>
                                    <p:set>
                                      <p:cBhvr rctx="PPT">
                                        <p:cTn id="48" dur="indefinite"/>
                                        <p:tgtEl>
                                          <p:spTgt spid="5">
                                            <p:graphicEl>
                                              <a:dgm id="{B8FE99D1-B9B5-4037-8A5F-0D93E5BEF6D9}"/>
                                            </p:graphicEl>
                                          </p:spTgt>
                                        </p:tgtEl>
                                        <p:attrNameLst>
                                          <p:attrName>style.opacity</p:attrName>
                                        </p:attrNameLst>
                                      </p:cBhvr>
                                      <p:to>
                                        <p:strVal val="0.25"/>
                                      </p:to>
                                    </p:set>
                                    <p:animEffect filter="image" prLst="opacity: 0.25">
                                      <p:cBhvr rctx="IE">
                                        <p:cTn id="49" dur="indefinite"/>
                                        <p:tgtEl>
                                          <p:spTgt spid="5">
                                            <p:graphicEl>
                                              <a:dgm id="{B8FE99D1-B9B5-4037-8A5F-0D93E5BEF6D9}"/>
                                            </p:graphicEl>
                                          </p:spTgt>
                                        </p:tgtEl>
                                      </p:cBhvr>
                                    </p:animEffect>
                                  </p:childTnLst>
                                </p:cTn>
                              </p:par>
                              <p:par>
                                <p:cTn id="50" presetID="9" presetClass="emph" presetSubtype="0" grpId="0" nodeType="withEffect">
                                  <p:stCondLst>
                                    <p:cond delay="0"/>
                                  </p:stCondLst>
                                  <p:endCondLst>
                                    <p:cond evt="onNext" delay="0">
                                      <p:tgtEl>
                                        <p:sldTgt/>
                                      </p:tgtEl>
                                    </p:cond>
                                  </p:endCondLst>
                                  <p:childTnLst>
                                    <p:set>
                                      <p:cBhvr rctx="PPT">
                                        <p:cTn id="51" dur="indefinite"/>
                                        <p:tgtEl>
                                          <p:spTgt spid="5">
                                            <p:graphicEl>
                                              <a:dgm id="{F2A5B1B7-9577-4C84-A7E0-4DEECDD0B416}"/>
                                            </p:graphicEl>
                                          </p:spTgt>
                                        </p:tgtEl>
                                        <p:attrNameLst>
                                          <p:attrName>style.opacity</p:attrName>
                                        </p:attrNameLst>
                                      </p:cBhvr>
                                      <p:to>
                                        <p:strVal val="0.25"/>
                                      </p:to>
                                    </p:set>
                                    <p:animEffect filter="image" prLst="opacity: 0.25">
                                      <p:cBhvr rctx="IE">
                                        <p:cTn id="52" dur="indefinite"/>
                                        <p:tgtEl>
                                          <p:spTgt spid="5">
                                            <p:graphicEl>
                                              <a:dgm id="{F2A5B1B7-9577-4C84-A7E0-4DEECDD0B41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761" fill="hold"/>
                                        <p:tgtEl>
                                          <p:spTgt spid="4"/>
                                        </p:tgtEl>
                                      </p:cBhvr>
                                    </p:cmd>
                                  </p:childTnLst>
                                </p:cTn>
                              </p:par>
                              <p:par>
                                <p:cTn id="57" presetID="9" presetClass="emph" presetSubtype="0" grpId="3" nodeType="withEffect">
                                  <p:stCondLst>
                                    <p:cond delay="0"/>
                                  </p:stCondLst>
                                  <p:endCondLst>
                                    <p:cond evt="onNext" delay="0">
                                      <p:tgtEl>
                                        <p:sldTgt/>
                                      </p:tgtEl>
                                    </p:cond>
                                  </p:endCondLst>
                                  <p:childTnLst>
                                    <p:set>
                                      <p:cBhvr rctx="PPT">
                                        <p:cTn id="58" dur="indefinite"/>
                                        <p:tgtEl>
                                          <p:spTgt spid="5">
                                            <p:graphicEl>
                                              <a:dgm id="{673A1EC3-3E34-4A31-859D-1A5D7DC986AC}"/>
                                            </p:graphicEl>
                                          </p:spTgt>
                                        </p:tgtEl>
                                        <p:attrNameLst>
                                          <p:attrName>style.opacity</p:attrName>
                                        </p:attrNameLst>
                                      </p:cBhvr>
                                      <p:to>
                                        <p:strVal val="0.25"/>
                                      </p:to>
                                    </p:set>
                                    <p:animEffect filter="image" prLst="opacity: 0.25">
                                      <p:cBhvr rctx="IE">
                                        <p:cTn id="59" dur="indefinite"/>
                                        <p:tgtEl>
                                          <p:spTgt spid="5">
                                            <p:graphicEl>
                                              <a:dgm id="{673A1EC3-3E34-4A31-859D-1A5D7DC986AC}"/>
                                            </p:graphicEl>
                                          </p:spTgt>
                                        </p:tgtEl>
                                      </p:cBhvr>
                                    </p:animEffect>
                                  </p:childTnLst>
                                </p:cTn>
                              </p:par>
                              <p:par>
                                <p:cTn id="60" presetID="9" presetClass="emph" presetSubtype="0" grpId="3" nodeType="withEffect">
                                  <p:stCondLst>
                                    <p:cond delay="0"/>
                                  </p:stCondLst>
                                  <p:endCondLst>
                                    <p:cond evt="onNext" delay="0">
                                      <p:tgtEl>
                                        <p:sldTgt/>
                                      </p:tgtEl>
                                    </p:cond>
                                  </p:endCondLst>
                                  <p:childTnLst>
                                    <p:set>
                                      <p:cBhvr rctx="PPT">
                                        <p:cTn id="61" dur="indefinite"/>
                                        <p:tgtEl>
                                          <p:spTgt spid="5">
                                            <p:graphicEl>
                                              <a:dgm id="{12F138EE-28C4-4BEE-9DCD-44456A2492E3}"/>
                                            </p:graphicEl>
                                          </p:spTgt>
                                        </p:tgtEl>
                                        <p:attrNameLst>
                                          <p:attrName>style.opacity</p:attrName>
                                        </p:attrNameLst>
                                      </p:cBhvr>
                                      <p:to>
                                        <p:strVal val="0.25"/>
                                      </p:to>
                                    </p:set>
                                    <p:animEffect filter="image" prLst="opacity: 0.25">
                                      <p:cBhvr rctx="IE">
                                        <p:cTn id="62" dur="indefinite"/>
                                        <p:tgtEl>
                                          <p:spTgt spid="5">
                                            <p:graphicEl>
                                              <a:dgm id="{12F138EE-28C4-4BEE-9DCD-44456A2492E3}"/>
                                            </p:graphicEl>
                                          </p:spTgt>
                                        </p:tgtEl>
                                      </p:cBhvr>
                                    </p:animEffect>
                                  </p:childTnLst>
                                </p:cTn>
                              </p:par>
                              <p:par>
                                <p:cTn id="63" presetID="9" presetClass="emph" presetSubtype="0" grpId="3" nodeType="withEffect">
                                  <p:stCondLst>
                                    <p:cond delay="0"/>
                                  </p:stCondLst>
                                  <p:endCondLst>
                                    <p:cond evt="onNext" delay="0">
                                      <p:tgtEl>
                                        <p:sldTgt/>
                                      </p:tgtEl>
                                    </p:cond>
                                  </p:endCondLst>
                                  <p:childTnLst>
                                    <p:set>
                                      <p:cBhvr rctx="PPT">
                                        <p:cTn id="64" dur="indefinite"/>
                                        <p:tgtEl>
                                          <p:spTgt spid="5">
                                            <p:graphicEl>
                                              <a:dgm id="{AC4C9B1E-8EA8-487F-B03F-A87BA15E20B7}"/>
                                            </p:graphicEl>
                                          </p:spTgt>
                                        </p:tgtEl>
                                        <p:attrNameLst>
                                          <p:attrName>style.opacity</p:attrName>
                                        </p:attrNameLst>
                                      </p:cBhvr>
                                      <p:to>
                                        <p:strVal val="0.25"/>
                                      </p:to>
                                    </p:set>
                                    <p:animEffect filter="image" prLst="opacity: 0.25">
                                      <p:cBhvr rctx="IE">
                                        <p:cTn id="65" dur="indefinite"/>
                                        <p:tgtEl>
                                          <p:spTgt spid="5">
                                            <p:graphicEl>
                                              <a:dgm id="{AC4C9B1E-8EA8-487F-B03F-A87BA15E20B7}"/>
                                            </p:graphicEl>
                                          </p:spTgt>
                                        </p:tgtEl>
                                      </p:cBhvr>
                                    </p:animEffect>
                                  </p:childTnLst>
                                </p:cTn>
                              </p:par>
                              <p:par>
                                <p:cTn id="66" presetID="9" presetClass="emph" presetSubtype="0" grpId="3" nodeType="withEffect">
                                  <p:stCondLst>
                                    <p:cond delay="0"/>
                                  </p:stCondLst>
                                  <p:endCondLst>
                                    <p:cond evt="onNext" delay="0">
                                      <p:tgtEl>
                                        <p:sldTgt/>
                                      </p:tgtEl>
                                    </p:cond>
                                  </p:endCondLst>
                                  <p:childTnLst>
                                    <p:set>
                                      <p:cBhvr rctx="PPT">
                                        <p:cTn id="67" dur="indefinite"/>
                                        <p:tgtEl>
                                          <p:spTgt spid="5">
                                            <p:graphicEl>
                                              <a:dgm id="{F523E79F-645E-48EE-A324-A7C83287E925}"/>
                                            </p:graphicEl>
                                          </p:spTgt>
                                        </p:tgtEl>
                                        <p:attrNameLst>
                                          <p:attrName>style.opacity</p:attrName>
                                        </p:attrNameLst>
                                      </p:cBhvr>
                                      <p:to>
                                        <p:strVal val="0.25"/>
                                      </p:to>
                                    </p:set>
                                    <p:animEffect filter="image" prLst="opacity: 0.25">
                                      <p:cBhvr rctx="IE">
                                        <p:cTn id="68" dur="indefinite"/>
                                        <p:tgtEl>
                                          <p:spTgt spid="5">
                                            <p:graphicEl>
                                              <a:dgm id="{F523E79F-645E-48EE-A324-A7C83287E925}"/>
                                            </p:graphicEl>
                                          </p:spTgt>
                                        </p:tgtEl>
                                      </p:cBhvr>
                                    </p:animEffect>
                                  </p:childTnLst>
                                </p:cTn>
                              </p:par>
                              <p:par>
                                <p:cTn id="69" presetID="9" presetClass="emph" presetSubtype="0" grpId="3" nodeType="withEffect">
                                  <p:stCondLst>
                                    <p:cond delay="0"/>
                                  </p:stCondLst>
                                  <p:endCondLst>
                                    <p:cond evt="onNext" delay="0">
                                      <p:tgtEl>
                                        <p:sldTgt/>
                                      </p:tgtEl>
                                    </p:cond>
                                  </p:endCondLst>
                                  <p:childTnLst>
                                    <p:set>
                                      <p:cBhvr rctx="PPT">
                                        <p:cTn id="70" dur="indefinite"/>
                                        <p:tgtEl>
                                          <p:spTgt spid="5">
                                            <p:graphicEl>
                                              <a:dgm id="{BB6E890D-6BC7-490D-B46C-ECB6368702FD}"/>
                                            </p:graphicEl>
                                          </p:spTgt>
                                        </p:tgtEl>
                                        <p:attrNameLst>
                                          <p:attrName>style.opacity</p:attrName>
                                        </p:attrNameLst>
                                      </p:cBhvr>
                                      <p:to>
                                        <p:strVal val="0.25"/>
                                      </p:to>
                                    </p:set>
                                    <p:animEffect filter="image" prLst="opacity: 0.25">
                                      <p:cBhvr rctx="IE">
                                        <p:cTn id="71" dur="indefinite"/>
                                        <p:tgtEl>
                                          <p:spTgt spid="5">
                                            <p:graphicEl>
                                              <a:dgm id="{BB6E890D-6BC7-490D-B46C-ECB6368702FD}"/>
                                            </p:graphicEl>
                                          </p:spTgt>
                                        </p:tgtEl>
                                      </p:cBhvr>
                                    </p:animEffect>
                                  </p:childTnLst>
                                </p:cTn>
                              </p:par>
                              <p:par>
                                <p:cTn id="72" presetID="9" presetClass="emph" presetSubtype="0" grpId="3" nodeType="withEffect">
                                  <p:stCondLst>
                                    <p:cond delay="0"/>
                                  </p:stCondLst>
                                  <p:endCondLst>
                                    <p:cond evt="onNext" delay="0">
                                      <p:tgtEl>
                                        <p:sldTgt/>
                                      </p:tgtEl>
                                    </p:cond>
                                  </p:endCondLst>
                                  <p:childTnLst>
                                    <p:set>
                                      <p:cBhvr rctx="PPT">
                                        <p:cTn id="73" dur="indefinite"/>
                                        <p:tgtEl>
                                          <p:spTgt spid="5">
                                            <p:graphicEl>
                                              <a:dgm id="{63B2E34D-6E4D-48D6-8870-92766DD3A680}"/>
                                            </p:graphicEl>
                                          </p:spTgt>
                                        </p:tgtEl>
                                        <p:attrNameLst>
                                          <p:attrName>style.opacity</p:attrName>
                                        </p:attrNameLst>
                                      </p:cBhvr>
                                      <p:to>
                                        <p:strVal val="0.25"/>
                                      </p:to>
                                    </p:set>
                                    <p:animEffect filter="image" prLst="opacity: 0.25">
                                      <p:cBhvr rctx="IE">
                                        <p:cTn id="74" dur="indefinite"/>
                                        <p:tgtEl>
                                          <p:spTgt spid="5">
                                            <p:graphicEl>
                                              <a:dgm id="{63B2E34D-6E4D-48D6-8870-92766DD3A680}"/>
                                            </p:graphicEl>
                                          </p:spTgt>
                                        </p:tgtEl>
                                      </p:cBhvr>
                                    </p:animEffect>
                                  </p:childTnLst>
                                </p:cTn>
                              </p:par>
                              <p:par>
                                <p:cTn id="75" presetID="9" presetClass="emph" presetSubtype="0" grpId="3" nodeType="withEffect">
                                  <p:stCondLst>
                                    <p:cond delay="0"/>
                                  </p:stCondLst>
                                  <p:endCondLst>
                                    <p:cond evt="onNext" delay="0">
                                      <p:tgtEl>
                                        <p:sldTgt/>
                                      </p:tgtEl>
                                    </p:cond>
                                  </p:endCondLst>
                                  <p:childTnLst>
                                    <p:set>
                                      <p:cBhvr rctx="PPT">
                                        <p:cTn id="76" dur="indefinite"/>
                                        <p:tgtEl>
                                          <p:spTgt spid="5">
                                            <p:graphicEl>
                                              <a:dgm id="{30FF76EF-65ED-4E41-8D55-FCC12B196E4F}"/>
                                            </p:graphicEl>
                                          </p:spTgt>
                                        </p:tgtEl>
                                        <p:attrNameLst>
                                          <p:attrName>style.opacity</p:attrName>
                                        </p:attrNameLst>
                                      </p:cBhvr>
                                      <p:to>
                                        <p:strVal val="0.25"/>
                                      </p:to>
                                    </p:set>
                                    <p:animEffect filter="image" prLst="opacity: 0.25">
                                      <p:cBhvr rctx="IE">
                                        <p:cTn id="77" dur="indefinite"/>
                                        <p:tgtEl>
                                          <p:spTgt spid="5">
                                            <p:graphicEl>
                                              <a:dgm id="{30FF76EF-65ED-4E41-8D55-FCC12B196E4F}"/>
                                            </p:graphicEl>
                                          </p:spTgt>
                                        </p:tgtEl>
                                      </p:cBhvr>
                                    </p:animEffect>
                                  </p:childTnLst>
                                </p:cTn>
                              </p:par>
                              <p:par>
                                <p:cTn id="78" presetID="9" presetClass="emph" presetSubtype="0" grpId="3" nodeType="withEffect">
                                  <p:stCondLst>
                                    <p:cond delay="0"/>
                                  </p:stCondLst>
                                  <p:endCondLst>
                                    <p:cond evt="onNext" delay="0">
                                      <p:tgtEl>
                                        <p:sldTgt/>
                                      </p:tgtEl>
                                    </p:cond>
                                  </p:endCondLst>
                                  <p:childTnLst>
                                    <p:set>
                                      <p:cBhvr rctx="PPT">
                                        <p:cTn id="79" dur="indefinite"/>
                                        <p:tgtEl>
                                          <p:spTgt spid="5">
                                            <p:graphicEl>
                                              <a:dgm id="{B568D5CB-DDBC-474B-8B15-4F7AE9A4BB93}"/>
                                            </p:graphicEl>
                                          </p:spTgt>
                                        </p:tgtEl>
                                        <p:attrNameLst>
                                          <p:attrName>style.opacity</p:attrName>
                                        </p:attrNameLst>
                                      </p:cBhvr>
                                      <p:to>
                                        <p:strVal val="0.25"/>
                                      </p:to>
                                    </p:set>
                                    <p:animEffect filter="image" prLst="opacity: 0.25">
                                      <p:cBhvr rctx="IE">
                                        <p:cTn id="80" dur="indefinite"/>
                                        <p:tgtEl>
                                          <p:spTgt spid="5">
                                            <p:graphicEl>
                                              <a:dgm id="{B568D5CB-DDBC-474B-8B15-4F7AE9A4BB93}"/>
                                            </p:graphicEl>
                                          </p:spTgt>
                                        </p:tgtEl>
                                      </p:cBhvr>
                                    </p:animEffect>
                                  </p:childTnLst>
                                </p:cTn>
                              </p:par>
                              <p:par>
                                <p:cTn id="81" presetID="9" presetClass="emph" presetSubtype="0" grpId="3" nodeType="withEffect">
                                  <p:stCondLst>
                                    <p:cond delay="0"/>
                                  </p:stCondLst>
                                  <p:endCondLst>
                                    <p:cond evt="onNext" delay="0">
                                      <p:tgtEl>
                                        <p:sldTgt/>
                                      </p:tgtEl>
                                    </p:cond>
                                  </p:endCondLst>
                                  <p:childTnLst>
                                    <p:set>
                                      <p:cBhvr rctx="PPT">
                                        <p:cTn id="82" dur="indefinite"/>
                                        <p:tgtEl>
                                          <p:spTgt spid="5">
                                            <p:graphicEl>
                                              <a:dgm id="{671E7A23-5A06-4670-958A-F0E3902D97D2}"/>
                                            </p:graphicEl>
                                          </p:spTgt>
                                        </p:tgtEl>
                                        <p:attrNameLst>
                                          <p:attrName>style.opacity</p:attrName>
                                        </p:attrNameLst>
                                      </p:cBhvr>
                                      <p:to>
                                        <p:strVal val="0.25"/>
                                      </p:to>
                                    </p:set>
                                    <p:animEffect filter="image" prLst="opacity: 0.25">
                                      <p:cBhvr rctx="IE">
                                        <p:cTn id="83" dur="indefinite"/>
                                        <p:tgtEl>
                                          <p:spTgt spid="5">
                                            <p:graphicEl>
                                              <a:dgm id="{671E7A23-5A06-4670-958A-F0E3902D97D2}"/>
                                            </p:graphicEl>
                                          </p:spTgt>
                                        </p:tgtEl>
                                      </p:cBhvr>
                                    </p:animEffect>
                                  </p:childTnLst>
                                </p:cTn>
                              </p:par>
                              <p:par>
                                <p:cTn id="84" presetID="9" presetClass="emph" presetSubtype="0" grpId="3" nodeType="withEffect">
                                  <p:stCondLst>
                                    <p:cond delay="0"/>
                                  </p:stCondLst>
                                  <p:endCondLst>
                                    <p:cond evt="onNext" delay="0">
                                      <p:tgtEl>
                                        <p:sldTgt/>
                                      </p:tgtEl>
                                    </p:cond>
                                  </p:endCondLst>
                                  <p:childTnLst>
                                    <p:set>
                                      <p:cBhvr rctx="PPT">
                                        <p:cTn id="85" dur="indefinite"/>
                                        <p:tgtEl>
                                          <p:spTgt spid="5">
                                            <p:graphicEl>
                                              <a:dgm id="{DD71ADE9-27BA-455E-82FB-E56841B63B4A}"/>
                                            </p:graphicEl>
                                          </p:spTgt>
                                        </p:tgtEl>
                                        <p:attrNameLst>
                                          <p:attrName>style.opacity</p:attrName>
                                        </p:attrNameLst>
                                      </p:cBhvr>
                                      <p:to>
                                        <p:strVal val="0.25"/>
                                      </p:to>
                                    </p:set>
                                    <p:animEffect filter="image" prLst="opacity: 0.25">
                                      <p:cBhvr rctx="IE">
                                        <p:cTn id="86" dur="indefinite"/>
                                        <p:tgtEl>
                                          <p:spTgt spid="5">
                                            <p:graphicEl>
                                              <a:dgm id="{DD71ADE9-27BA-455E-82FB-E56841B63B4A}"/>
                                            </p:graphicEl>
                                          </p:spTgt>
                                        </p:tgtEl>
                                      </p:cBhvr>
                                    </p:animEffect>
                                  </p:childTnLst>
                                </p:cTn>
                              </p:par>
                              <p:par>
                                <p:cTn id="87" presetID="9" presetClass="emph" presetSubtype="0" grpId="3" nodeType="withEffect">
                                  <p:stCondLst>
                                    <p:cond delay="0"/>
                                  </p:stCondLst>
                                  <p:endCondLst>
                                    <p:cond evt="onNext" delay="0">
                                      <p:tgtEl>
                                        <p:sldTgt/>
                                      </p:tgtEl>
                                    </p:cond>
                                  </p:endCondLst>
                                  <p:childTnLst>
                                    <p:set>
                                      <p:cBhvr rctx="PPT">
                                        <p:cTn id="88" dur="indefinite"/>
                                        <p:tgtEl>
                                          <p:spTgt spid="5">
                                            <p:graphicEl>
                                              <a:dgm id="{A99A3543-C12A-4370-9409-66B898E4A29D}"/>
                                            </p:graphicEl>
                                          </p:spTgt>
                                        </p:tgtEl>
                                        <p:attrNameLst>
                                          <p:attrName>style.opacity</p:attrName>
                                        </p:attrNameLst>
                                      </p:cBhvr>
                                      <p:to>
                                        <p:strVal val="0.25"/>
                                      </p:to>
                                    </p:set>
                                    <p:animEffect filter="image" prLst="opacity: 0.25">
                                      <p:cBhvr rctx="IE">
                                        <p:cTn id="89" dur="indefinite"/>
                                        <p:tgtEl>
                                          <p:spTgt spid="5">
                                            <p:graphicEl>
                                              <a:dgm id="{A99A3543-C12A-4370-9409-66B898E4A29D}"/>
                                            </p:graphicEl>
                                          </p:spTgt>
                                        </p:tgtEl>
                                      </p:cBhvr>
                                    </p:animEffect>
                                  </p:childTnLst>
                                </p:cTn>
                              </p:par>
                              <p:par>
                                <p:cTn id="90" presetID="9" presetClass="emph" presetSubtype="0" grpId="3" nodeType="withEffect">
                                  <p:stCondLst>
                                    <p:cond delay="0"/>
                                  </p:stCondLst>
                                  <p:endCondLst>
                                    <p:cond evt="onNext" delay="0">
                                      <p:tgtEl>
                                        <p:sldTgt/>
                                      </p:tgtEl>
                                    </p:cond>
                                  </p:endCondLst>
                                  <p:childTnLst>
                                    <p:set>
                                      <p:cBhvr rctx="PPT">
                                        <p:cTn id="91" dur="indefinite"/>
                                        <p:tgtEl>
                                          <p:spTgt spid="5">
                                            <p:graphicEl>
                                              <a:dgm id="{B3838699-0CD4-4886-BCB9-287CFA38D529}"/>
                                            </p:graphicEl>
                                          </p:spTgt>
                                        </p:tgtEl>
                                        <p:attrNameLst>
                                          <p:attrName>style.opacity</p:attrName>
                                        </p:attrNameLst>
                                      </p:cBhvr>
                                      <p:to>
                                        <p:strVal val="0.25"/>
                                      </p:to>
                                    </p:set>
                                    <p:animEffect filter="image" prLst="opacity: 0.25">
                                      <p:cBhvr rctx="IE">
                                        <p:cTn id="92" dur="indefinite"/>
                                        <p:tgtEl>
                                          <p:spTgt spid="5">
                                            <p:graphicEl>
                                              <a:dgm id="{B3838699-0CD4-4886-BCB9-287CFA38D529}"/>
                                            </p:graphicEl>
                                          </p:spTgt>
                                        </p:tgtEl>
                                      </p:cBhvr>
                                    </p:animEffect>
                                  </p:childTnLst>
                                </p:cTn>
                              </p:par>
                              <p:par>
                                <p:cTn id="93" presetID="9" presetClass="emph" presetSubtype="0" grpId="3" nodeType="withEffect">
                                  <p:stCondLst>
                                    <p:cond delay="0"/>
                                  </p:stCondLst>
                                  <p:endCondLst>
                                    <p:cond evt="onNext" delay="0">
                                      <p:tgtEl>
                                        <p:sldTgt/>
                                      </p:tgtEl>
                                    </p:cond>
                                  </p:endCondLst>
                                  <p:childTnLst>
                                    <p:set>
                                      <p:cBhvr rctx="PPT">
                                        <p:cTn id="94" dur="indefinite"/>
                                        <p:tgtEl>
                                          <p:spTgt spid="5">
                                            <p:graphicEl>
                                              <a:dgm id="{7C4154F9-2109-4D37-8FB1-5B65BA6D42FC}"/>
                                            </p:graphicEl>
                                          </p:spTgt>
                                        </p:tgtEl>
                                        <p:attrNameLst>
                                          <p:attrName>style.opacity</p:attrName>
                                        </p:attrNameLst>
                                      </p:cBhvr>
                                      <p:to>
                                        <p:strVal val="0.25"/>
                                      </p:to>
                                    </p:set>
                                    <p:animEffect filter="image" prLst="opacity: 0.25">
                                      <p:cBhvr rctx="IE">
                                        <p:cTn id="95" dur="indefinite"/>
                                        <p:tgtEl>
                                          <p:spTgt spid="5">
                                            <p:graphicEl>
                                              <a:dgm id="{7C4154F9-2109-4D37-8FB1-5B65BA6D42FC}"/>
                                            </p:graphicEl>
                                          </p:spTgt>
                                        </p:tgtEl>
                                      </p:cBhvr>
                                    </p:animEffect>
                                  </p:childTnLst>
                                </p:cTn>
                              </p:par>
                              <p:par>
                                <p:cTn id="96" presetID="9" presetClass="emph" presetSubtype="0" grpId="3" nodeType="withEffect">
                                  <p:stCondLst>
                                    <p:cond delay="0"/>
                                  </p:stCondLst>
                                  <p:endCondLst>
                                    <p:cond evt="onNext" delay="0">
                                      <p:tgtEl>
                                        <p:sldTgt/>
                                      </p:tgtEl>
                                    </p:cond>
                                  </p:endCondLst>
                                  <p:childTnLst>
                                    <p:set>
                                      <p:cBhvr rctx="PPT">
                                        <p:cTn id="97" dur="indefinite"/>
                                        <p:tgtEl>
                                          <p:spTgt spid="5">
                                            <p:graphicEl>
                                              <a:dgm id="{7A23C2B6-2856-469D-B5FD-912328F95884}"/>
                                            </p:graphicEl>
                                          </p:spTgt>
                                        </p:tgtEl>
                                        <p:attrNameLst>
                                          <p:attrName>style.opacity</p:attrName>
                                        </p:attrNameLst>
                                      </p:cBhvr>
                                      <p:to>
                                        <p:strVal val="0.25"/>
                                      </p:to>
                                    </p:set>
                                    <p:animEffect filter="image" prLst="opacity: 0.25">
                                      <p:cBhvr rctx="IE">
                                        <p:cTn id="98" dur="indefinite"/>
                                        <p:tgtEl>
                                          <p:spTgt spid="5">
                                            <p:graphicEl>
                                              <a:dgm id="{7A23C2B6-2856-469D-B5FD-912328F95884}"/>
                                            </p:graphicEl>
                                          </p:spTgt>
                                        </p:tgtEl>
                                      </p:cBhvr>
                                    </p:animEffect>
                                  </p:childTnLst>
                                </p:cTn>
                              </p:par>
                              <p:par>
                                <p:cTn id="99" presetID="9" presetClass="emph" presetSubtype="0" grpId="3" nodeType="withEffect">
                                  <p:stCondLst>
                                    <p:cond delay="0"/>
                                  </p:stCondLst>
                                  <p:endCondLst>
                                    <p:cond evt="onNext" delay="0">
                                      <p:tgtEl>
                                        <p:sldTgt/>
                                      </p:tgtEl>
                                    </p:cond>
                                  </p:endCondLst>
                                  <p:childTnLst>
                                    <p:set>
                                      <p:cBhvr rctx="PPT">
                                        <p:cTn id="100" dur="indefinite"/>
                                        <p:tgtEl>
                                          <p:spTgt spid="5">
                                            <p:graphicEl>
                                              <a:dgm id="{B8FE99D1-B9B5-4037-8A5F-0D93E5BEF6D9}"/>
                                            </p:graphicEl>
                                          </p:spTgt>
                                        </p:tgtEl>
                                        <p:attrNameLst>
                                          <p:attrName>style.opacity</p:attrName>
                                        </p:attrNameLst>
                                      </p:cBhvr>
                                      <p:to>
                                        <p:strVal val="0.25"/>
                                      </p:to>
                                    </p:set>
                                    <p:animEffect filter="image" prLst="opacity: 0.25">
                                      <p:cBhvr rctx="IE">
                                        <p:cTn id="101" dur="indefinite"/>
                                        <p:tgtEl>
                                          <p:spTgt spid="5">
                                            <p:graphicEl>
                                              <a:dgm id="{B8FE99D1-B9B5-4037-8A5F-0D93E5BEF6D9}"/>
                                            </p:graphicEl>
                                          </p:spTgt>
                                        </p:tgtEl>
                                      </p:cBhvr>
                                    </p:animEffect>
                                  </p:childTnLst>
                                </p:cTn>
                              </p:par>
                              <p:par>
                                <p:cTn id="102" presetID="9" presetClass="emph" presetSubtype="0" grpId="3" nodeType="withEffect">
                                  <p:stCondLst>
                                    <p:cond delay="0"/>
                                  </p:stCondLst>
                                  <p:endCondLst>
                                    <p:cond evt="onNext" delay="0">
                                      <p:tgtEl>
                                        <p:sldTgt/>
                                      </p:tgtEl>
                                    </p:cond>
                                  </p:endCondLst>
                                  <p:childTnLst>
                                    <p:set>
                                      <p:cBhvr rctx="PPT">
                                        <p:cTn id="103" dur="indefinite"/>
                                        <p:tgtEl>
                                          <p:spTgt spid="5">
                                            <p:graphicEl>
                                              <a:dgm id="{F2A5B1B7-9577-4C84-A7E0-4DEECDD0B416}"/>
                                            </p:graphicEl>
                                          </p:spTgt>
                                        </p:tgtEl>
                                        <p:attrNameLst>
                                          <p:attrName>style.opacity</p:attrName>
                                        </p:attrNameLst>
                                      </p:cBhvr>
                                      <p:to>
                                        <p:strVal val="0.25"/>
                                      </p:to>
                                    </p:set>
                                    <p:animEffect filter="image" prLst="opacity: 0.25">
                                      <p:cBhvr rctx="IE">
                                        <p:cTn id="104" dur="indefinite"/>
                                        <p:tgtEl>
                                          <p:spTgt spid="5">
                                            <p:graphicEl>
                                              <a:dgm id="{F2A5B1B7-9577-4C84-A7E0-4DEECDD0B416}"/>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endCondLst>
                                    <p:cond evt="onNext" delay="0">
                                      <p:tgtEl>
                                        <p:sldTgt/>
                                      </p:tgtEl>
                                    </p:cond>
                                  </p:endCondLst>
                                  <p:childTnLst>
                                    <p:set>
                                      <p:cBhvr rctx="PPT">
                                        <p:cTn id="108" dur="indefinite"/>
                                        <p:tgtEl>
                                          <p:spTgt spid="5">
                                            <p:graphicEl>
                                              <a:dgm id="{0E74EAC9-4E5E-4956-A8A7-FEDC1EF03617}"/>
                                            </p:graphicEl>
                                          </p:spTgt>
                                        </p:tgtEl>
                                        <p:attrNameLst>
                                          <p:attrName>style.opacity</p:attrName>
                                        </p:attrNameLst>
                                      </p:cBhvr>
                                      <p:to>
                                        <p:strVal val="0.25"/>
                                      </p:to>
                                    </p:set>
                                    <p:animEffect filter="image" prLst="opacity: 0.25">
                                      <p:cBhvr rctx="IE">
                                        <p:cTn id="109" dur="indefinite"/>
                                        <p:tgtEl>
                                          <p:spTgt spid="5">
                                            <p:graphicEl>
                                              <a:dgm id="{0E74EAC9-4E5E-4956-A8A7-FEDC1EF03617}"/>
                                            </p:graphicEl>
                                          </p:spTgt>
                                        </p:tgtEl>
                                      </p:cBhvr>
                                    </p:animEffect>
                                  </p:childTnLst>
                                </p:cTn>
                              </p:par>
                              <p:par>
                                <p:cTn id="110" presetID="9" presetClass="emph" presetSubtype="0" grpId="1" nodeType="withEffect">
                                  <p:stCondLst>
                                    <p:cond delay="0"/>
                                  </p:stCondLst>
                                  <p:endCondLst>
                                    <p:cond evt="onNext" delay="0">
                                      <p:tgtEl>
                                        <p:sldTgt/>
                                      </p:tgtEl>
                                    </p:cond>
                                  </p:endCondLst>
                                  <p:childTnLst>
                                    <p:set>
                                      <p:cBhvr rctx="PPT">
                                        <p:cTn id="111" dur="indefinite"/>
                                        <p:tgtEl>
                                          <p:spTgt spid="5">
                                            <p:graphicEl>
                                              <a:dgm id="{673A1EC3-3E34-4A31-859D-1A5D7DC986AC}"/>
                                            </p:graphicEl>
                                          </p:spTgt>
                                        </p:tgtEl>
                                        <p:attrNameLst>
                                          <p:attrName>style.opacity</p:attrName>
                                        </p:attrNameLst>
                                      </p:cBhvr>
                                      <p:to>
                                        <p:strVal val="0.25"/>
                                      </p:to>
                                    </p:set>
                                    <p:animEffect filter="image" prLst="opacity: 0.25">
                                      <p:cBhvr rctx="IE">
                                        <p:cTn id="112" dur="indefinite"/>
                                        <p:tgtEl>
                                          <p:spTgt spid="5">
                                            <p:graphicEl>
                                              <a:dgm id="{673A1EC3-3E34-4A31-859D-1A5D7DC986AC}"/>
                                            </p:graphicEl>
                                          </p:spTgt>
                                        </p:tgtEl>
                                      </p:cBhvr>
                                    </p:animEffect>
                                  </p:childTnLst>
                                </p:cTn>
                              </p:par>
                              <p:par>
                                <p:cTn id="113" presetID="9" presetClass="emph" presetSubtype="0" grpId="1" nodeType="withEffect">
                                  <p:stCondLst>
                                    <p:cond delay="0"/>
                                  </p:stCondLst>
                                  <p:endCondLst>
                                    <p:cond evt="onNext" delay="0">
                                      <p:tgtEl>
                                        <p:sldTgt/>
                                      </p:tgtEl>
                                    </p:cond>
                                  </p:endCondLst>
                                  <p:childTnLst>
                                    <p:set>
                                      <p:cBhvr rctx="PPT">
                                        <p:cTn id="114" dur="indefinite"/>
                                        <p:tgtEl>
                                          <p:spTgt spid="5">
                                            <p:graphicEl>
                                              <a:dgm id="{12F138EE-28C4-4BEE-9DCD-44456A2492E3}"/>
                                            </p:graphicEl>
                                          </p:spTgt>
                                        </p:tgtEl>
                                        <p:attrNameLst>
                                          <p:attrName>style.opacity</p:attrName>
                                        </p:attrNameLst>
                                      </p:cBhvr>
                                      <p:to>
                                        <p:strVal val="0.25"/>
                                      </p:to>
                                    </p:set>
                                    <p:animEffect filter="image" prLst="opacity: 0.25">
                                      <p:cBhvr rctx="IE">
                                        <p:cTn id="115" dur="indefinite"/>
                                        <p:tgtEl>
                                          <p:spTgt spid="5">
                                            <p:graphicEl>
                                              <a:dgm id="{12F138EE-28C4-4BEE-9DCD-44456A2492E3}"/>
                                            </p:graphicEl>
                                          </p:spTgt>
                                        </p:tgtEl>
                                      </p:cBhvr>
                                    </p:animEffect>
                                  </p:childTnLst>
                                </p:cTn>
                              </p:par>
                              <p:par>
                                <p:cTn id="116" presetID="9" presetClass="emph" presetSubtype="0" grpId="1" nodeType="withEffect">
                                  <p:stCondLst>
                                    <p:cond delay="0"/>
                                  </p:stCondLst>
                                  <p:endCondLst>
                                    <p:cond evt="onNext" delay="0">
                                      <p:tgtEl>
                                        <p:sldTgt/>
                                      </p:tgtEl>
                                    </p:cond>
                                  </p:endCondLst>
                                  <p:childTnLst>
                                    <p:set>
                                      <p:cBhvr rctx="PPT">
                                        <p:cTn id="117" dur="indefinite"/>
                                        <p:tgtEl>
                                          <p:spTgt spid="5">
                                            <p:graphicEl>
                                              <a:dgm id="{AC4C9B1E-8EA8-487F-B03F-A87BA15E20B7}"/>
                                            </p:graphicEl>
                                          </p:spTgt>
                                        </p:tgtEl>
                                        <p:attrNameLst>
                                          <p:attrName>style.opacity</p:attrName>
                                        </p:attrNameLst>
                                      </p:cBhvr>
                                      <p:to>
                                        <p:strVal val="0.25"/>
                                      </p:to>
                                    </p:set>
                                    <p:animEffect filter="image" prLst="opacity: 0.25">
                                      <p:cBhvr rctx="IE">
                                        <p:cTn id="118" dur="indefinite"/>
                                        <p:tgtEl>
                                          <p:spTgt spid="5">
                                            <p:graphicEl>
                                              <a:dgm id="{AC4C9B1E-8EA8-487F-B03F-A87BA15E20B7}"/>
                                            </p:graphicEl>
                                          </p:spTgt>
                                        </p:tgtEl>
                                      </p:cBhvr>
                                    </p:animEffect>
                                  </p:childTnLst>
                                </p:cTn>
                              </p:par>
                              <p:par>
                                <p:cTn id="119" presetID="9" presetClass="emph" presetSubtype="0" grpId="1" nodeType="withEffect">
                                  <p:stCondLst>
                                    <p:cond delay="0"/>
                                  </p:stCondLst>
                                  <p:endCondLst>
                                    <p:cond evt="onNext" delay="0">
                                      <p:tgtEl>
                                        <p:sldTgt/>
                                      </p:tgtEl>
                                    </p:cond>
                                  </p:endCondLst>
                                  <p:childTnLst>
                                    <p:set>
                                      <p:cBhvr rctx="PPT">
                                        <p:cTn id="120" dur="indefinite"/>
                                        <p:tgtEl>
                                          <p:spTgt spid="5">
                                            <p:graphicEl>
                                              <a:dgm id="{F523E79F-645E-48EE-A324-A7C83287E925}"/>
                                            </p:graphicEl>
                                          </p:spTgt>
                                        </p:tgtEl>
                                        <p:attrNameLst>
                                          <p:attrName>style.opacity</p:attrName>
                                        </p:attrNameLst>
                                      </p:cBhvr>
                                      <p:to>
                                        <p:strVal val="0.25"/>
                                      </p:to>
                                    </p:set>
                                    <p:animEffect filter="image" prLst="opacity: 0.25">
                                      <p:cBhvr rctx="IE">
                                        <p:cTn id="121" dur="indefinite"/>
                                        <p:tgtEl>
                                          <p:spTgt spid="5">
                                            <p:graphicEl>
                                              <a:dgm id="{F523E79F-645E-48EE-A324-A7C83287E925}"/>
                                            </p:graphicEl>
                                          </p:spTgt>
                                        </p:tgtEl>
                                      </p:cBhvr>
                                    </p:animEffect>
                                  </p:childTnLst>
                                </p:cTn>
                              </p:par>
                              <p:par>
                                <p:cTn id="122" presetID="9" presetClass="emph" presetSubtype="0" grpId="1" nodeType="withEffect">
                                  <p:stCondLst>
                                    <p:cond delay="0"/>
                                  </p:stCondLst>
                                  <p:endCondLst>
                                    <p:cond evt="onNext" delay="0">
                                      <p:tgtEl>
                                        <p:sldTgt/>
                                      </p:tgtEl>
                                    </p:cond>
                                  </p:endCondLst>
                                  <p:childTnLst>
                                    <p:set>
                                      <p:cBhvr rctx="PPT">
                                        <p:cTn id="123" dur="indefinite"/>
                                        <p:tgtEl>
                                          <p:spTgt spid="5">
                                            <p:graphicEl>
                                              <a:dgm id="{BB6E890D-6BC7-490D-B46C-ECB6368702FD}"/>
                                            </p:graphicEl>
                                          </p:spTgt>
                                        </p:tgtEl>
                                        <p:attrNameLst>
                                          <p:attrName>style.opacity</p:attrName>
                                        </p:attrNameLst>
                                      </p:cBhvr>
                                      <p:to>
                                        <p:strVal val="0.25"/>
                                      </p:to>
                                    </p:set>
                                    <p:animEffect filter="image" prLst="opacity: 0.25">
                                      <p:cBhvr rctx="IE">
                                        <p:cTn id="124" dur="indefinite"/>
                                        <p:tgtEl>
                                          <p:spTgt spid="5">
                                            <p:graphicEl>
                                              <a:dgm id="{BB6E890D-6BC7-490D-B46C-ECB6368702FD}"/>
                                            </p:graphicEl>
                                          </p:spTgt>
                                        </p:tgtEl>
                                      </p:cBhvr>
                                    </p:animEffect>
                                  </p:childTnLst>
                                </p:cTn>
                              </p:par>
                              <p:par>
                                <p:cTn id="125" presetID="9" presetClass="emph" presetSubtype="0" grpId="1" nodeType="withEffect">
                                  <p:stCondLst>
                                    <p:cond delay="0"/>
                                  </p:stCondLst>
                                  <p:endCondLst>
                                    <p:cond evt="onNext" delay="0">
                                      <p:tgtEl>
                                        <p:sldTgt/>
                                      </p:tgtEl>
                                    </p:cond>
                                  </p:endCondLst>
                                  <p:childTnLst>
                                    <p:set>
                                      <p:cBhvr rctx="PPT">
                                        <p:cTn id="126" dur="indefinite"/>
                                        <p:tgtEl>
                                          <p:spTgt spid="5">
                                            <p:graphicEl>
                                              <a:dgm id="{63B2E34D-6E4D-48D6-8870-92766DD3A680}"/>
                                            </p:graphicEl>
                                          </p:spTgt>
                                        </p:tgtEl>
                                        <p:attrNameLst>
                                          <p:attrName>style.opacity</p:attrName>
                                        </p:attrNameLst>
                                      </p:cBhvr>
                                      <p:to>
                                        <p:strVal val="0.25"/>
                                      </p:to>
                                    </p:set>
                                    <p:animEffect filter="image" prLst="opacity: 0.25">
                                      <p:cBhvr rctx="IE">
                                        <p:cTn id="127" dur="indefinite"/>
                                        <p:tgtEl>
                                          <p:spTgt spid="5">
                                            <p:graphicEl>
                                              <a:dgm id="{63B2E34D-6E4D-48D6-8870-92766DD3A680}"/>
                                            </p:graphicEl>
                                          </p:spTgt>
                                        </p:tgtEl>
                                      </p:cBhvr>
                                    </p:animEffect>
                                  </p:childTnLst>
                                </p:cTn>
                              </p:par>
                              <p:par>
                                <p:cTn id="128" presetID="9" presetClass="emph" presetSubtype="0" grpId="1" nodeType="withEffect">
                                  <p:stCondLst>
                                    <p:cond delay="0"/>
                                  </p:stCondLst>
                                  <p:endCondLst>
                                    <p:cond evt="onNext" delay="0">
                                      <p:tgtEl>
                                        <p:sldTgt/>
                                      </p:tgtEl>
                                    </p:cond>
                                  </p:endCondLst>
                                  <p:childTnLst>
                                    <p:set>
                                      <p:cBhvr rctx="PPT">
                                        <p:cTn id="129" dur="indefinite"/>
                                        <p:tgtEl>
                                          <p:spTgt spid="5">
                                            <p:graphicEl>
                                              <a:dgm id="{30FF76EF-65ED-4E41-8D55-FCC12B196E4F}"/>
                                            </p:graphicEl>
                                          </p:spTgt>
                                        </p:tgtEl>
                                        <p:attrNameLst>
                                          <p:attrName>style.opacity</p:attrName>
                                        </p:attrNameLst>
                                      </p:cBhvr>
                                      <p:to>
                                        <p:strVal val="0.25"/>
                                      </p:to>
                                    </p:set>
                                    <p:animEffect filter="image" prLst="opacity: 0.25">
                                      <p:cBhvr rctx="IE">
                                        <p:cTn id="130" dur="indefinite"/>
                                        <p:tgtEl>
                                          <p:spTgt spid="5">
                                            <p:graphicEl>
                                              <a:dgm id="{30FF76EF-65ED-4E41-8D55-FCC12B196E4F}"/>
                                            </p:graphicEl>
                                          </p:spTgt>
                                        </p:tgtEl>
                                      </p:cBhvr>
                                    </p:animEffect>
                                  </p:childTnLst>
                                </p:cTn>
                              </p:par>
                              <p:par>
                                <p:cTn id="131" presetID="9" presetClass="emph" presetSubtype="0" grpId="1" nodeType="withEffect">
                                  <p:stCondLst>
                                    <p:cond delay="0"/>
                                  </p:stCondLst>
                                  <p:endCondLst>
                                    <p:cond evt="onNext" delay="0">
                                      <p:tgtEl>
                                        <p:sldTgt/>
                                      </p:tgtEl>
                                    </p:cond>
                                  </p:endCondLst>
                                  <p:childTnLst>
                                    <p:set>
                                      <p:cBhvr rctx="PPT">
                                        <p:cTn id="132" dur="indefinite"/>
                                        <p:tgtEl>
                                          <p:spTgt spid="5">
                                            <p:graphicEl>
                                              <a:dgm id="{B568D5CB-DDBC-474B-8B15-4F7AE9A4BB93}"/>
                                            </p:graphicEl>
                                          </p:spTgt>
                                        </p:tgtEl>
                                        <p:attrNameLst>
                                          <p:attrName>style.opacity</p:attrName>
                                        </p:attrNameLst>
                                      </p:cBhvr>
                                      <p:to>
                                        <p:strVal val="0.25"/>
                                      </p:to>
                                    </p:set>
                                    <p:animEffect filter="image" prLst="opacity: 0.25">
                                      <p:cBhvr rctx="IE">
                                        <p:cTn id="133" dur="indefinite"/>
                                        <p:tgtEl>
                                          <p:spTgt spid="5">
                                            <p:graphicEl>
                                              <a:dgm id="{B568D5CB-DDBC-474B-8B15-4F7AE9A4BB93}"/>
                                            </p:graphicEl>
                                          </p:spTgt>
                                        </p:tgtEl>
                                      </p:cBhvr>
                                    </p:animEffect>
                                  </p:childTnLst>
                                </p:cTn>
                              </p:par>
                              <p:par>
                                <p:cTn id="134" presetID="9" presetClass="emph" presetSubtype="0" grpId="1" nodeType="withEffect">
                                  <p:stCondLst>
                                    <p:cond delay="0"/>
                                  </p:stCondLst>
                                  <p:endCondLst>
                                    <p:cond evt="onNext" delay="0">
                                      <p:tgtEl>
                                        <p:sldTgt/>
                                      </p:tgtEl>
                                    </p:cond>
                                  </p:endCondLst>
                                  <p:childTnLst>
                                    <p:set>
                                      <p:cBhvr rctx="PPT">
                                        <p:cTn id="135" dur="indefinite"/>
                                        <p:tgtEl>
                                          <p:spTgt spid="5">
                                            <p:graphicEl>
                                              <a:dgm id="{671E7A23-5A06-4670-958A-F0E3902D97D2}"/>
                                            </p:graphicEl>
                                          </p:spTgt>
                                        </p:tgtEl>
                                        <p:attrNameLst>
                                          <p:attrName>style.opacity</p:attrName>
                                        </p:attrNameLst>
                                      </p:cBhvr>
                                      <p:to>
                                        <p:strVal val="0.25"/>
                                      </p:to>
                                    </p:set>
                                    <p:animEffect filter="image" prLst="opacity: 0.25">
                                      <p:cBhvr rctx="IE">
                                        <p:cTn id="136" dur="indefinite"/>
                                        <p:tgtEl>
                                          <p:spTgt spid="5">
                                            <p:graphicEl>
                                              <a:dgm id="{671E7A23-5A06-4670-958A-F0E3902D97D2}"/>
                                            </p:graphicEl>
                                          </p:spTgt>
                                        </p:tgtEl>
                                      </p:cBhvr>
                                    </p:animEffect>
                                  </p:childTnLst>
                                </p:cTn>
                              </p:par>
                              <p:par>
                                <p:cTn id="137" presetID="9" presetClass="emph" presetSubtype="0" grpId="1" nodeType="withEffect">
                                  <p:stCondLst>
                                    <p:cond delay="0"/>
                                  </p:stCondLst>
                                  <p:endCondLst>
                                    <p:cond evt="onNext" delay="0">
                                      <p:tgtEl>
                                        <p:sldTgt/>
                                      </p:tgtEl>
                                    </p:cond>
                                  </p:endCondLst>
                                  <p:childTnLst>
                                    <p:set>
                                      <p:cBhvr rctx="PPT">
                                        <p:cTn id="138" dur="indefinite"/>
                                        <p:tgtEl>
                                          <p:spTgt spid="5">
                                            <p:graphicEl>
                                              <a:dgm id="{DD71ADE9-27BA-455E-82FB-E56841B63B4A}"/>
                                            </p:graphicEl>
                                          </p:spTgt>
                                        </p:tgtEl>
                                        <p:attrNameLst>
                                          <p:attrName>style.opacity</p:attrName>
                                        </p:attrNameLst>
                                      </p:cBhvr>
                                      <p:to>
                                        <p:strVal val="0.25"/>
                                      </p:to>
                                    </p:set>
                                    <p:animEffect filter="image" prLst="opacity: 0.25">
                                      <p:cBhvr rctx="IE">
                                        <p:cTn id="139" dur="indefinite"/>
                                        <p:tgtEl>
                                          <p:spTgt spid="5">
                                            <p:graphicEl>
                                              <a:dgm id="{DD71ADE9-27BA-455E-82FB-E56841B63B4A}"/>
                                            </p:graphicEl>
                                          </p:spTgt>
                                        </p:tgtEl>
                                      </p:cBhvr>
                                    </p:animEffect>
                                  </p:childTnLst>
                                </p:cTn>
                              </p:par>
                              <p:par>
                                <p:cTn id="140" presetID="9" presetClass="emph" presetSubtype="0" grpId="1" nodeType="withEffect">
                                  <p:stCondLst>
                                    <p:cond delay="0"/>
                                  </p:stCondLst>
                                  <p:endCondLst>
                                    <p:cond evt="onNext" delay="0">
                                      <p:tgtEl>
                                        <p:sldTgt/>
                                      </p:tgtEl>
                                    </p:cond>
                                  </p:endCondLst>
                                  <p:childTnLst>
                                    <p:set>
                                      <p:cBhvr rctx="PPT">
                                        <p:cTn id="141" dur="indefinite"/>
                                        <p:tgtEl>
                                          <p:spTgt spid="5">
                                            <p:graphicEl>
                                              <a:dgm id="{A99A3543-C12A-4370-9409-66B898E4A29D}"/>
                                            </p:graphicEl>
                                          </p:spTgt>
                                        </p:tgtEl>
                                        <p:attrNameLst>
                                          <p:attrName>style.opacity</p:attrName>
                                        </p:attrNameLst>
                                      </p:cBhvr>
                                      <p:to>
                                        <p:strVal val="0.25"/>
                                      </p:to>
                                    </p:set>
                                    <p:animEffect filter="image" prLst="opacity: 0.25">
                                      <p:cBhvr rctx="IE">
                                        <p:cTn id="142" dur="indefinite"/>
                                        <p:tgtEl>
                                          <p:spTgt spid="5">
                                            <p:graphicEl>
                                              <a:dgm id="{A99A3543-C12A-4370-9409-66B898E4A29D}"/>
                                            </p:graphicEl>
                                          </p:spTgt>
                                        </p:tgtEl>
                                      </p:cBhvr>
                                    </p:animEffect>
                                  </p:childTnLst>
                                </p:cTn>
                              </p:par>
                              <p:par>
                                <p:cTn id="143" presetID="9" presetClass="emph" presetSubtype="0" grpId="1" nodeType="withEffect">
                                  <p:stCondLst>
                                    <p:cond delay="0"/>
                                  </p:stCondLst>
                                  <p:endCondLst>
                                    <p:cond evt="onNext" delay="0">
                                      <p:tgtEl>
                                        <p:sldTgt/>
                                      </p:tgtEl>
                                    </p:cond>
                                  </p:endCondLst>
                                  <p:childTnLst>
                                    <p:set>
                                      <p:cBhvr rctx="PPT">
                                        <p:cTn id="144" dur="indefinite"/>
                                        <p:tgtEl>
                                          <p:spTgt spid="5">
                                            <p:graphicEl>
                                              <a:dgm id="{B3838699-0CD4-4886-BCB9-287CFA38D529}"/>
                                            </p:graphicEl>
                                          </p:spTgt>
                                        </p:tgtEl>
                                        <p:attrNameLst>
                                          <p:attrName>style.opacity</p:attrName>
                                        </p:attrNameLst>
                                      </p:cBhvr>
                                      <p:to>
                                        <p:strVal val="0.25"/>
                                      </p:to>
                                    </p:set>
                                    <p:animEffect filter="image" prLst="opacity: 0.25">
                                      <p:cBhvr rctx="IE">
                                        <p:cTn id="145" dur="indefinite"/>
                                        <p:tgtEl>
                                          <p:spTgt spid="5">
                                            <p:graphicEl>
                                              <a:dgm id="{B3838699-0CD4-4886-BCB9-287CFA38D529}"/>
                                            </p:graphicEl>
                                          </p:spTgt>
                                        </p:tgtEl>
                                      </p:cBhvr>
                                    </p:animEffect>
                                  </p:childTnLst>
                                </p:cTn>
                              </p:par>
                              <p:par>
                                <p:cTn id="146" presetID="9" presetClass="emph" presetSubtype="0" grpId="1" nodeType="withEffect">
                                  <p:stCondLst>
                                    <p:cond delay="0"/>
                                  </p:stCondLst>
                                  <p:endCondLst>
                                    <p:cond evt="onNext" delay="0">
                                      <p:tgtEl>
                                        <p:sldTgt/>
                                      </p:tgtEl>
                                    </p:cond>
                                  </p:endCondLst>
                                  <p:childTnLst>
                                    <p:set>
                                      <p:cBhvr rctx="PPT">
                                        <p:cTn id="147" dur="indefinite"/>
                                        <p:tgtEl>
                                          <p:spTgt spid="5">
                                            <p:graphicEl>
                                              <a:dgm id="{7A23C2B6-2856-469D-B5FD-912328F95884}"/>
                                            </p:graphicEl>
                                          </p:spTgt>
                                        </p:tgtEl>
                                        <p:attrNameLst>
                                          <p:attrName>style.opacity</p:attrName>
                                        </p:attrNameLst>
                                      </p:cBhvr>
                                      <p:to>
                                        <p:strVal val="0.25"/>
                                      </p:to>
                                    </p:set>
                                    <p:animEffect filter="image" prLst="opacity: 0.25">
                                      <p:cBhvr rctx="IE">
                                        <p:cTn id="148" dur="indefinite"/>
                                        <p:tgtEl>
                                          <p:spTgt spid="5">
                                            <p:graphicEl>
                                              <a:dgm id="{7A23C2B6-2856-469D-B5FD-912328F95884}"/>
                                            </p:graphicEl>
                                          </p:spTgt>
                                        </p:tgtEl>
                                      </p:cBhvr>
                                    </p:animEffect>
                                  </p:childTnLst>
                                </p:cTn>
                              </p:par>
                              <p:par>
                                <p:cTn id="149" presetID="9" presetClass="emph" presetSubtype="0" grpId="1" nodeType="withEffect">
                                  <p:stCondLst>
                                    <p:cond delay="0"/>
                                  </p:stCondLst>
                                  <p:endCondLst>
                                    <p:cond evt="onNext" delay="0">
                                      <p:tgtEl>
                                        <p:sldTgt/>
                                      </p:tgtEl>
                                    </p:cond>
                                  </p:endCondLst>
                                  <p:childTnLst>
                                    <p:set>
                                      <p:cBhvr rctx="PPT">
                                        <p:cTn id="150" dur="indefinite"/>
                                        <p:tgtEl>
                                          <p:spTgt spid="5">
                                            <p:graphicEl>
                                              <a:dgm id="{B8FE99D1-B9B5-4037-8A5F-0D93E5BEF6D9}"/>
                                            </p:graphicEl>
                                          </p:spTgt>
                                        </p:tgtEl>
                                        <p:attrNameLst>
                                          <p:attrName>style.opacity</p:attrName>
                                        </p:attrNameLst>
                                      </p:cBhvr>
                                      <p:to>
                                        <p:strVal val="0.25"/>
                                      </p:to>
                                    </p:set>
                                    <p:animEffect filter="image" prLst="opacity: 0.25">
                                      <p:cBhvr rctx="IE">
                                        <p:cTn id="151" dur="indefinite"/>
                                        <p:tgtEl>
                                          <p:spTgt spid="5">
                                            <p:graphicEl>
                                              <a:dgm id="{B8FE99D1-B9B5-4037-8A5F-0D93E5BEF6D9}"/>
                                            </p:graphicEl>
                                          </p:spTgt>
                                        </p:tgtEl>
                                      </p:cBhvr>
                                    </p:animEffect>
                                  </p:childTnLst>
                                </p:cTn>
                              </p:par>
                              <p:par>
                                <p:cTn id="152" presetID="9" presetClass="emph" presetSubtype="0" grpId="1" nodeType="withEffect">
                                  <p:stCondLst>
                                    <p:cond delay="0"/>
                                  </p:stCondLst>
                                  <p:endCondLst>
                                    <p:cond evt="onNext" delay="0">
                                      <p:tgtEl>
                                        <p:sldTgt/>
                                      </p:tgtEl>
                                    </p:cond>
                                  </p:endCondLst>
                                  <p:childTnLst>
                                    <p:set>
                                      <p:cBhvr rctx="PPT">
                                        <p:cTn id="153" dur="indefinite"/>
                                        <p:tgtEl>
                                          <p:spTgt spid="5">
                                            <p:graphicEl>
                                              <a:dgm id="{F2A5B1B7-9577-4C84-A7E0-4DEECDD0B416}"/>
                                            </p:graphicEl>
                                          </p:spTgt>
                                        </p:tgtEl>
                                        <p:attrNameLst>
                                          <p:attrName>style.opacity</p:attrName>
                                        </p:attrNameLst>
                                      </p:cBhvr>
                                      <p:to>
                                        <p:strVal val="0.25"/>
                                      </p:to>
                                    </p:set>
                                    <p:animEffect filter="image" prLst="opacity: 0.25">
                                      <p:cBhvr rctx="IE">
                                        <p:cTn id="154" dur="indefinite"/>
                                        <p:tgtEl>
                                          <p:spTgt spid="5">
                                            <p:graphicEl>
                                              <a:dgm id="{F2A5B1B7-9577-4C84-A7E0-4DEECDD0B416}"/>
                                            </p:graphic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mediacall" presetSubtype="0" fill="hold" nodeType="clickEffect">
                                  <p:stCondLst>
                                    <p:cond delay="0"/>
                                  </p:stCondLst>
                                  <p:childTnLst>
                                    <p:cmd type="call" cmd="playFrom(0.0)">
                                      <p:cBhvr>
                                        <p:cTn id="158" dur="1310" fill="hold"/>
                                        <p:tgtEl>
                                          <p:spTgt spid="6"/>
                                        </p:tgtEl>
                                      </p:cBhvr>
                                    </p:cmd>
                                  </p:childTnLst>
                                </p:cTn>
                              </p:par>
                              <p:par>
                                <p:cTn id="159" presetID="9" presetClass="emph" presetSubtype="0" grpId="4" nodeType="withEffect">
                                  <p:stCondLst>
                                    <p:cond delay="0"/>
                                  </p:stCondLst>
                                  <p:endCondLst>
                                    <p:cond evt="onNext" delay="0">
                                      <p:tgtEl>
                                        <p:sldTgt/>
                                      </p:tgtEl>
                                    </p:cond>
                                  </p:endCondLst>
                                  <p:childTnLst>
                                    <p:set>
                                      <p:cBhvr rctx="PPT">
                                        <p:cTn id="160" dur="indefinite"/>
                                        <p:tgtEl>
                                          <p:spTgt spid="5">
                                            <p:graphicEl>
                                              <a:dgm id="{0E74EAC9-4E5E-4956-A8A7-FEDC1EF03617}"/>
                                            </p:graphicEl>
                                          </p:spTgt>
                                        </p:tgtEl>
                                        <p:attrNameLst>
                                          <p:attrName>style.opacity</p:attrName>
                                        </p:attrNameLst>
                                      </p:cBhvr>
                                      <p:to>
                                        <p:strVal val="0.25"/>
                                      </p:to>
                                    </p:set>
                                    <p:animEffect filter="image" prLst="opacity: 0.25">
                                      <p:cBhvr rctx="IE">
                                        <p:cTn id="161" dur="indefinite"/>
                                        <p:tgtEl>
                                          <p:spTgt spid="5">
                                            <p:graphicEl>
                                              <a:dgm id="{0E74EAC9-4E5E-4956-A8A7-FEDC1EF03617}"/>
                                            </p:graphicEl>
                                          </p:spTgt>
                                        </p:tgtEl>
                                      </p:cBhvr>
                                    </p:animEffect>
                                  </p:childTnLst>
                                </p:cTn>
                              </p:par>
                              <p:par>
                                <p:cTn id="162" presetID="9" presetClass="emph" presetSubtype="0" grpId="4" nodeType="withEffect">
                                  <p:stCondLst>
                                    <p:cond delay="0"/>
                                  </p:stCondLst>
                                  <p:endCondLst>
                                    <p:cond evt="onNext" delay="0">
                                      <p:tgtEl>
                                        <p:sldTgt/>
                                      </p:tgtEl>
                                    </p:cond>
                                  </p:endCondLst>
                                  <p:childTnLst>
                                    <p:set>
                                      <p:cBhvr rctx="PPT">
                                        <p:cTn id="163" dur="indefinite"/>
                                        <p:tgtEl>
                                          <p:spTgt spid="5">
                                            <p:graphicEl>
                                              <a:dgm id="{673A1EC3-3E34-4A31-859D-1A5D7DC986AC}"/>
                                            </p:graphicEl>
                                          </p:spTgt>
                                        </p:tgtEl>
                                        <p:attrNameLst>
                                          <p:attrName>style.opacity</p:attrName>
                                        </p:attrNameLst>
                                      </p:cBhvr>
                                      <p:to>
                                        <p:strVal val="0.25"/>
                                      </p:to>
                                    </p:set>
                                    <p:animEffect filter="image" prLst="opacity: 0.25">
                                      <p:cBhvr rctx="IE">
                                        <p:cTn id="164" dur="indefinite"/>
                                        <p:tgtEl>
                                          <p:spTgt spid="5">
                                            <p:graphicEl>
                                              <a:dgm id="{673A1EC3-3E34-4A31-859D-1A5D7DC986AC}"/>
                                            </p:graphicEl>
                                          </p:spTgt>
                                        </p:tgtEl>
                                      </p:cBhvr>
                                    </p:animEffect>
                                  </p:childTnLst>
                                </p:cTn>
                              </p:par>
                              <p:par>
                                <p:cTn id="165" presetID="9" presetClass="emph" presetSubtype="0" grpId="4" nodeType="withEffect">
                                  <p:stCondLst>
                                    <p:cond delay="0"/>
                                  </p:stCondLst>
                                  <p:endCondLst>
                                    <p:cond evt="onNext" delay="0">
                                      <p:tgtEl>
                                        <p:sldTgt/>
                                      </p:tgtEl>
                                    </p:cond>
                                  </p:endCondLst>
                                  <p:childTnLst>
                                    <p:set>
                                      <p:cBhvr rctx="PPT">
                                        <p:cTn id="166" dur="indefinite"/>
                                        <p:tgtEl>
                                          <p:spTgt spid="5">
                                            <p:graphicEl>
                                              <a:dgm id="{12F138EE-28C4-4BEE-9DCD-44456A2492E3}"/>
                                            </p:graphicEl>
                                          </p:spTgt>
                                        </p:tgtEl>
                                        <p:attrNameLst>
                                          <p:attrName>style.opacity</p:attrName>
                                        </p:attrNameLst>
                                      </p:cBhvr>
                                      <p:to>
                                        <p:strVal val="0.25"/>
                                      </p:to>
                                    </p:set>
                                    <p:animEffect filter="image" prLst="opacity: 0.25">
                                      <p:cBhvr rctx="IE">
                                        <p:cTn id="167" dur="indefinite"/>
                                        <p:tgtEl>
                                          <p:spTgt spid="5">
                                            <p:graphicEl>
                                              <a:dgm id="{12F138EE-28C4-4BEE-9DCD-44456A2492E3}"/>
                                            </p:graphicEl>
                                          </p:spTgt>
                                        </p:tgtEl>
                                      </p:cBhvr>
                                    </p:animEffect>
                                  </p:childTnLst>
                                </p:cTn>
                              </p:par>
                              <p:par>
                                <p:cTn id="168" presetID="9" presetClass="emph" presetSubtype="0" grpId="4" nodeType="withEffect">
                                  <p:stCondLst>
                                    <p:cond delay="0"/>
                                  </p:stCondLst>
                                  <p:endCondLst>
                                    <p:cond evt="onNext" delay="0">
                                      <p:tgtEl>
                                        <p:sldTgt/>
                                      </p:tgtEl>
                                    </p:cond>
                                  </p:endCondLst>
                                  <p:childTnLst>
                                    <p:set>
                                      <p:cBhvr rctx="PPT">
                                        <p:cTn id="169" dur="indefinite"/>
                                        <p:tgtEl>
                                          <p:spTgt spid="5">
                                            <p:graphicEl>
                                              <a:dgm id="{AC4C9B1E-8EA8-487F-B03F-A87BA15E20B7}"/>
                                            </p:graphicEl>
                                          </p:spTgt>
                                        </p:tgtEl>
                                        <p:attrNameLst>
                                          <p:attrName>style.opacity</p:attrName>
                                        </p:attrNameLst>
                                      </p:cBhvr>
                                      <p:to>
                                        <p:strVal val="0.25"/>
                                      </p:to>
                                    </p:set>
                                    <p:animEffect filter="image" prLst="opacity: 0.25">
                                      <p:cBhvr rctx="IE">
                                        <p:cTn id="170" dur="indefinite"/>
                                        <p:tgtEl>
                                          <p:spTgt spid="5">
                                            <p:graphicEl>
                                              <a:dgm id="{AC4C9B1E-8EA8-487F-B03F-A87BA15E20B7}"/>
                                            </p:graphicEl>
                                          </p:spTgt>
                                        </p:tgtEl>
                                      </p:cBhvr>
                                    </p:animEffect>
                                  </p:childTnLst>
                                </p:cTn>
                              </p:par>
                              <p:par>
                                <p:cTn id="171" presetID="9" presetClass="emph" presetSubtype="0" grpId="4" nodeType="withEffect">
                                  <p:stCondLst>
                                    <p:cond delay="0"/>
                                  </p:stCondLst>
                                  <p:endCondLst>
                                    <p:cond evt="onNext" delay="0">
                                      <p:tgtEl>
                                        <p:sldTgt/>
                                      </p:tgtEl>
                                    </p:cond>
                                  </p:endCondLst>
                                  <p:childTnLst>
                                    <p:set>
                                      <p:cBhvr rctx="PPT">
                                        <p:cTn id="172" dur="indefinite"/>
                                        <p:tgtEl>
                                          <p:spTgt spid="5">
                                            <p:graphicEl>
                                              <a:dgm id="{F523E79F-645E-48EE-A324-A7C83287E925}"/>
                                            </p:graphicEl>
                                          </p:spTgt>
                                        </p:tgtEl>
                                        <p:attrNameLst>
                                          <p:attrName>style.opacity</p:attrName>
                                        </p:attrNameLst>
                                      </p:cBhvr>
                                      <p:to>
                                        <p:strVal val="0.25"/>
                                      </p:to>
                                    </p:set>
                                    <p:animEffect filter="image" prLst="opacity: 0.25">
                                      <p:cBhvr rctx="IE">
                                        <p:cTn id="173" dur="indefinite"/>
                                        <p:tgtEl>
                                          <p:spTgt spid="5">
                                            <p:graphicEl>
                                              <a:dgm id="{F523E79F-645E-48EE-A324-A7C83287E925}"/>
                                            </p:graphicEl>
                                          </p:spTgt>
                                        </p:tgtEl>
                                      </p:cBhvr>
                                    </p:animEffect>
                                  </p:childTnLst>
                                </p:cTn>
                              </p:par>
                              <p:par>
                                <p:cTn id="174" presetID="9" presetClass="emph" presetSubtype="0" grpId="4" nodeType="withEffect">
                                  <p:stCondLst>
                                    <p:cond delay="0"/>
                                  </p:stCondLst>
                                  <p:endCondLst>
                                    <p:cond evt="onNext" delay="0">
                                      <p:tgtEl>
                                        <p:sldTgt/>
                                      </p:tgtEl>
                                    </p:cond>
                                  </p:endCondLst>
                                  <p:childTnLst>
                                    <p:set>
                                      <p:cBhvr rctx="PPT">
                                        <p:cTn id="175" dur="indefinite"/>
                                        <p:tgtEl>
                                          <p:spTgt spid="5">
                                            <p:graphicEl>
                                              <a:dgm id="{BB6E890D-6BC7-490D-B46C-ECB6368702FD}"/>
                                            </p:graphicEl>
                                          </p:spTgt>
                                        </p:tgtEl>
                                        <p:attrNameLst>
                                          <p:attrName>style.opacity</p:attrName>
                                        </p:attrNameLst>
                                      </p:cBhvr>
                                      <p:to>
                                        <p:strVal val="0.25"/>
                                      </p:to>
                                    </p:set>
                                    <p:animEffect filter="image" prLst="opacity: 0.25">
                                      <p:cBhvr rctx="IE">
                                        <p:cTn id="176" dur="indefinite"/>
                                        <p:tgtEl>
                                          <p:spTgt spid="5">
                                            <p:graphicEl>
                                              <a:dgm id="{BB6E890D-6BC7-490D-B46C-ECB6368702FD}"/>
                                            </p:graphicEl>
                                          </p:spTgt>
                                        </p:tgtEl>
                                      </p:cBhvr>
                                    </p:animEffect>
                                  </p:childTnLst>
                                </p:cTn>
                              </p:par>
                              <p:par>
                                <p:cTn id="177" presetID="9" presetClass="emph" presetSubtype="0" grpId="4" nodeType="withEffect">
                                  <p:stCondLst>
                                    <p:cond delay="0"/>
                                  </p:stCondLst>
                                  <p:endCondLst>
                                    <p:cond evt="onNext" delay="0">
                                      <p:tgtEl>
                                        <p:sldTgt/>
                                      </p:tgtEl>
                                    </p:cond>
                                  </p:endCondLst>
                                  <p:childTnLst>
                                    <p:set>
                                      <p:cBhvr rctx="PPT">
                                        <p:cTn id="178" dur="indefinite"/>
                                        <p:tgtEl>
                                          <p:spTgt spid="5">
                                            <p:graphicEl>
                                              <a:dgm id="{63B2E34D-6E4D-48D6-8870-92766DD3A680}"/>
                                            </p:graphicEl>
                                          </p:spTgt>
                                        </p:tgtEl>
                                        <p:attrNameLst>
                                          <p:attrName>style.opacity</p:attrName>
                                        </p:attrNameLst>
                                      </p:cBhvr>
                                      <p:to>
                                        <p:strVal val="0.25"/>
                                      </p:to>
                                    </p:set>
                                    <p:animEffect filter="image" prLst="opacity: 0.25">
                                      <p:cBhvr rctx="IE">
                                        <p:cTn id="179" dur="indefinite"/>
                                        <p:tgtEl>
                                          <p:spTgt spid="5">
                                            <p:graphicEl>
                                              <a:dgm id="{63B2E34D-6E4D-48D6-8870-92766DD3A680}"/>
                                            </p:graphicEl>
                                          </p:spTgt>
                                        </p:tgtEl>
                                      </p:cBhvr>
                                    </p:animEffect>
                                  </p:childTnLst>
                                </p:cTn>
                              </p:par>
                              <p:par>
                                <p:cTn id="180" presetID="9" presetClass="emph" presetSubtype="0" grpId="4" nodeType="withEffect">
                                  <p:stCondLst>
                                    <p:cond delay="0"/>
                                  </p:stCondLst>
                                  <p:endCondLst>
                                    <p:cond evt="onNext" delay="0">
                                      <p:tgtEl>
                                        <p:sldTgt/>
                                      </p:tgtEl>
                                    </p:cond>
                                  </p:endCondLst>
                                  <p:childTnLst>
                                    <p:set>
                                      <p:cBhvr rctx="PPT">
                                        <p:cTn id="181" dur="indefinite"/>
                                        <p:tgtEl>
                                          <p:spTgt spid="5">
                                            <p:graphicEl>
                                              <a:dgm id="{30FF76EF-65ED-4E41-8D55-FCC12B196E4F}"/>
                                            </p:graphicEl>
                                          </p:spTgt>
                                        </p:tgtEl>
                                        <p:attrNameLst>
                                          <p:attrName>style.opacity</p:attrName>
                                        </p:attrNameLst>
                                      </p:cBhvr>
                                      <p:to>
                                        <p:strVal val="0.25"/>
                                      </p:to>
                                    </p:set>
                                    <p:animEffect filter="image" prLst="opacity: 0.25">
                                      <p:cBhvr rctx="IE">
                                        <p:cTn id="182" dur="indefinite"/>
                                        <p:tgtEl>
                                          <p:spTgt spid="5">
                                            <p:graphicEl>
                                              <a:dgm id="{30FF76EF-65ED-4E41-8D55-FCC12B196E4F}"/>
                                            </p:graphicEl>
                                          </p:spTgt>
                                        </p:tgtEl>
                                      </p:cBhvr>
                                    </p:animEffect>
                                  </p:childTnLst>
                                </p:cTn>
                              </p:par>
                              <p:par>
                                <p:cTn id="183" presetID="9" presetClass="emph" presetSubtype="0" grpId="4" nodeType="withEffect">
                                  <p:stCondLst>
                                    <p:cond delay="0"/>
                                  </p:stCondLst>
                                  <p:endCondLst>
                                    <p:cond evt="onNext" delay="0">
                                      <p:tgtEl>
                                        <p:sldTgt/>
                                      </p:tgtEl>
                                    </p:cond>
                                  </p:endCondLst>
                                  <p:childTnLst>
                                    <p:set>
                                      <p:cBhvr rctx="PPT">
                                        <p:cTn id="184" dur="indefinite"/>
                                        <p:tgtEl>
                                          <p:spTgt spid="5">
                                            <p:graphicEl>
                                              <a:dgm id="{B568D5CB-DDBC-474B-8B15-4F7AE9A4BB93}"/>
                                            </p:graphicEl>
                                          </p:spTgt>
                                        </p:tgtEl>
                                        <p:attrNameLst>
                                          <p:attrName>style.opacity</p:attrName>
                                        </p:attrNameLst>
                                      </p:cBhvr>
                                      <p:to>
                                        <p:strVal val="0.25"/>
                                      </p:to>
                                    </p:set>
                                    <p:animEffect filter="image" prLst="opacity: 0.25">
                                      <p:cBhvr rctx="IE">
                                        <p:cTn id="185" dur="indefinite"/>
                                        <p:tgtEl>
                                          <p:spTgt spid="5">
                                            <p:graphicEl>
                                              <a:dgm id="{B568D5CB-DDBC-474B-8B15-4F7AE9A4BB93}"/>
                                            </p:graphicEl>
                                          </p:spTgt>
                                        </p:tgtEl>
                                      </p:cBhvr>
                                    </p:animEffect>
                                  </p:childTnLst>
                                </p:cTn>
                              </p:par>
                              <p:par>
                                <p:cTn id="186" presetID="9" presetClass="emph" presetSubtype="0" grpId="4" nodeType="withEffect">
                                  <p:stCondLst>
                                    <p:cond delay="0"/>
                                  </p:stCondLst>
                                  <p:endCondLst>
                                    <p:cond evt="onNext" delay="0">
                                      <p:tgtEl>
                                        <p:sldTgt/>
                                      </p:tgtEl>
                                    </p:cond>
                                  </p:endCondLst>
                                  <p:childTnLst>
                                    <p:set>
                                      <p:cBhvr rctx="PPT">
                                        <p:cTn id="187" dur="indefinite"/>
                                        <p:tgtEl>
                                          <p:spTgt spid="5">
                                            <p:graphicEl>
                                              <a:dgm id="{671E7A23-5A06-4670-958A-F0E3902D97D2}"/>
                                            </p:graphicEl>
                                          </p:spTgt>
                                        </p:tgtEl>
                                        <p:attrNameLst>
                                          <p:attrName>style.opacity</p:attrName>
                                        </p:attrNameLst>
                                      </p:cBhvr>
                                      <p:to>
                                        <p:strVal val="0.25"/>
                                      </p:to>
                                    </p:set>
                                    <p:animEffect filter="image" prLst="opacity: 0.25">
                                      <p:cBhvr rctx="IE">
                                        <p:cTn id="188" dur="indefinite"/>
                                        <p:tgtEl>
                                          <p:spTgt spid="5">
                                            <p:graphicEl>
                                              <a:dgm id="{671E7A23-5A06-4670-958A-F0E3902D97D2}"/>
                                            </p:graphicEl>
                                          </p:spTgt>
                                        </p:tgtEl>
                                      </p:cBhvr>
                                    </p:animEffect>
                                  </p:childTnLst>
                                </p:cTn>
                              </p:par>
                              <p:par>
                                <p:cTn id="189" presetID="9" presetClass="emph" presetSubtype="0" grpId="4" nodeType="withEffect">
                                  <p:stCondLst>
                                    <p:cond delay="0"/>
                                  </p:stCondLst>
                                  <p:endCondLst>
                                    <p:cond evt="onNext" delay="0">
                                      <p:tgtEl>
                                        <p:sldTgt/>
                                      </p:tgtEl>
                                    </p:cond>
                                  </p:endCondLst>
                                  <p:childTnLst>
                                    <p:set>
                                      <p:cBhvr rctx="PPT">
                                        <p:cTn id="190" dur="indefinite"/>
                                        <p:tgtEl>
                                          <p:spTgt spid="5">
                                            <p:graphicEl>
                                              <a:dgm id="{DD71ADE9-27BA-455E-82FB-E56841B63B4A}"/>
                                            </p:graphicEl>
                                          </p:spTgt>
                                        </p:tgtEl>
                                        <p:attrNameLst>
                                          <p:attrName>style.opacity</p:attrName>
                                        </p:attrNameLst>
                                      </p:cBhvr>
                                      <p:to>
                                        <p:strVal val="0.25"/>
                                      </p:to>
                                    </p:set>
                                    <p:animEffect filter="image" prLst="opacity: 0.25">
                                      <p:cBhvr rctx="IE">
                                        <p:cTn id="191" dur="indefinite"/>
                                        <p:tgtEl>
                                          <p:spTgt spid="5">
                                            <p:graphicEl>
                                              <a:dgm id="{DD71ADE9-27BA-455E-82FB-E56841B63B4A}"/>
                                            </p:graphicEl>
                                          </p:spTgt>
                                        </p:tgtEl>
                                      </p:cBhvr>
                                    </p:animEffect>
                                  </p:childTnLst>
                                </p:cTn>
                              </p:par>
                              <p:par>
                                <p:cTn id="192" presetID="9" presetClass="emph" presetSubtype="0" grpId="4" nodeType="withEffect">
                                  <p:stCondLst>
                                    <p:cond delay="0"/>
                                  </p:stCondLst>
                                  <p:endCondLst>
                                    <p:cond evt="onNext" delay="0">
                                      <p:tgtEl>
                                        <p:sldTgt/>
                                      </p:tgtEl>
                                    </p:cond>
                                  </p:endCondLst>
                                  <p:childTnLst>
                                    <p:set>
                                      <p:cBhvr rctx="PPT">
                                        <p:cTn id="193" dur="indefinite"/>
                                        <p:tgtEl>
                                          <p:spTgt spid="5">
                                            <p:graphicEl>
                                              <a:dgm id="{A99A3543-C12A-4370-9409-66B898E4A29D}"/>
                                            </p:graphicEl>
                                          </p:spTgt>
                                        </p:tgtEl>
                                        <p:attrNameLst>
                                          <p:attrName>style.opacity</p:attrName>
                                        </p:attrNameLst>
                                      </p:cBhvr>
                                      <p:to>
                                        <p:strVal val="0.25"/>
                                      </p:to>
                                    </p:set>
                                    <p:animEffect filter="image" prLst="opacity: 0.25">
                                      <p:cBhvr rctx="IE">
                                        <p:cTn id="194" dur="indefinite"/>
                                        <p:tgtEl>
                                          <p:spTgt spid="5">
                                            <p:graphicEl>
                                              <a:dgm id="{A99A3543-C12A-4370-9409-66B898E4A29D}"/>
                                            </p:graphicEl>
                                          </p:spTgt>
                                        </p:tgtEl>
                                      </p:cBhvr>
                                    </p:animEffect>
                                  </p:childTnLst>
                                </p:cTn>
                              </p:par>
                              <p:par>
                                <p:cTn id="195" presetID="9" presetClass="emph" presetSubtype="0" grpId="4" nodeType="withEffect">
                                  <p:stCondLst>
                                    <p:cond delay="0"/>
                                  </p:stCondLst>
                                  <p:endCondLst>
                                    <p:cond evt="onNext" delay="0">
                                      <p:tgtEl>
                                        <p:sldTgt/>
                                      </p:tgtEl>
                                    </p:cond>
                                  </p:endCondLst>
                                  <p:childTnLst>
                                    <p:set>
                                      <p:cBhvr rctx="PPT">
                                        <p:cTn id="196" dur="indefinite"/>
                                        <p:tgtEl>
                                          <p:spTgt spid="5">
                                            <p:graphicEl>
                                              <a:dgm id="{B3838699-0CD4-4886-BCB9-287CFA38D529}"/>
                                            </p:graphicEl>
                                          </p:spTgt>
                                        </p:tgtEl>
                                        <p:attrNameLst>
                                          <p:attrName>style.opacity</p:attrName>
                                        </p:attrNameLst>
                                      </p:cBhvr>
                                      <p:to>
                                        <p:strVal val="0.25"/>
                                      </p:to>
                                    </p:set>
                                    <p:animEffect filter="image" prLst="opacity: 0.25">
                                      <p:cBhvr rctx="IE">
                                        <p:cTn id="197" dur="indefinite"/>
                                        <p:tgtEl>
                                          <p:spTgt spid="5">
                                            <p:graphicEl>
                                              <a:dgm id="{B3838699-0CD4-4886-BCB9-287CFA38D529}"/>
                                            </p:graphicEl>
                                          </p:spTgt>
                                        </p:tgtEl>
                                      </p:cBhvr>
                                    </p:animEffect>
                                  </p:childTnLst>
                                </p:cTn>
                              </p:par>
                              <p:par>
                                <p:cTn id="198" presetID="9" presetClass="emph" presetSubtype="0" grpId="4" nodeType="withEffect">
                                  <p:stCondLst>
                                    <p:cond delay="0"/>
                                  </p:stCondLst>
                                  <p:endCondLst>
                                    <p:cond evt="onNext" delay="0">
                                      <p:tgtEl>
                                        <p:sldTgt/>
                                      </p:tgtEl>
                                    </p:cond>
                                  </p:endCondLst>
                                  <p:childTnLst>
                                    <p:set>
                                      <p:cBhvr rctx="PPT">
                                        <p:cTn id="199" dur="indefinite"/>
                                        <p:tgtEl>
                                          <p:spTgt spid="5">
                                            <p:graphicEl>
                                              <a:dgm id="{7A23C2B6-2856-469D-B5FD-912328F95884}"/>
                                            </p:graphicEl>
                                          </p:spTgt>
                                        </p:tgtEl>
                                        <p:attrNameLst>
                                          <p:attrName>style.opacity</p:attrName>
                                        </p:attrNameLst>
                                      </p:cBhvr>
                                      <p:to>
                                        <p:strVal val="0.25"/>
                                      </p:to>
                                    </p:set>
                                    <p:animEffect filter="image" prLst="opacity: 0.25">
                                      <p:cBhvr rctx="IE">
                                        <p:cTn id="200" dur="indefinite"/>
                                        <p:tgtEl>
                                          <p:spTgt spid="5">
                                            <p:graphicEl>
                                              <a:dgm id="{7A23C2B6-2856-469D-B5FD-912328F95884}"/>
                                            </p:graphicEl>
                                          </p:spTgt>
                                        </p:tgtEl>
                                      </p:cBhvr>
                                    </p:animEffect>
                                  </p:childTnLst>
                                </p:cTn>
                              </p:par>
                              <p:par>
                                <p:cTn id="201" presetID="9" presetClass="emph" presetSubtype="0" grpId="4" nodeType="withEffect">
                                  <p:stCondLst>
                                    <p:cond delay="0"/>
                                  </p:stCondLst>
                                  <p:endCondLst>
                                    <p:cond evt="onNext" delay="0">
                                      <p:tgtEl>
                                        <p:sldTgt/>
                                      </p:tgtEl>
                                    </p:cond>
                                  </p:endCondLst>
                                  <p:childTnLst>
                                    <p:set>
                                      <p:cBhvr rctx="PPT">
                                        <p:cTn id="202" dur="indefinite"/>
                                        <p:tgtEl>
                                          <p:spTgt spid="5">
                                            <p:graphicEl>
                                              <a:dgm id="{B8FE99D1-B9B5-4037-8A5F-0D93E5BEF6D9}"/>
                                            </p:graphicEl>
                                          </p:spTgt>
                                        </p:tgtEl>
                                        <p:attrNameLst>
                                          <p:attrName>style.opacity</p:attrName>
                                        </p:attrNameLst>
                                      </p:cBhvr>
                                      <p:to>
                                        <p:strVal val="0.25"/>
                                      </p:to>
                                    </p:set>
                                    <p:animEffect filter="image" prLst="opacity: 0.25">
                                      <p:cBhvr rctx="IE">
                                        <p:cTn id="203" dur="indefinite"/>
                                        <p:tgtEl>
                                          <p:spTgt spid="5">
                                            <p:graphicEl>
                                              <a:dgm id="{B8FE99D1-B9B5-4037-8A5F-0D93E5BEF6D9}"/>
                                            </p:graphicEl>
                                          </p:spTgt>
                                        </p:tgtEl>
                                      </p:cBhvr>
                                    </p:animEffect>
                                  </p:childTnLst>
                                </p:cTn>
                              </p:par>
                              <p:par>
                                <p:cTn id="204" presetID="9" presetClass="emph" presetSubtype="0" grpId="4" nodeType="withEffect">
                                  <p:stCondLst>
                                    <p:cond delay="0"/>
                                  </p:stCondLst>
                                  <p:endCondLst>
                                    <p:cond evt="onNext" delay="0">
                                      <p:tgtEl>
                                        <p:sldTgt/>
                                      </p:tgtEl>
                                    </p:cond>
                                  </p:endCondLst>
                                  <p:childTnLst>
                                    <p:set>
                                      <p:cBhvr rctx="PPT">
                                        <p:cTn id="205" dur="indefinite"/>
                                        <p:tgtEl>
                                          <p:spTgt spid="5">
                                            <p:graphicEl>
                                              <a:dgm id="{F2A5B1B7-9577-4C84-A7E0-4DEECDD0B416}"/>
                                            </p:graphicEl>
                                          </p:spTgt>
                                        </p:tgtEl>
                                        <p:attrNameLst>
                                          <p:attrName>style.opacity</p:attrName>
                                        </p:attrNameLst>
                                      </p:cBhvr>
                                      <p:to>
                                        <p:strVal val="0.25"/>
                                      </p:to>
                                    </p:set>
                                    <p:animEffect filter="image" prLst="opacity: 0.25">
                                      <p:cBhvr rctx="IE">
                                        <p:cTn id="206" dur="indefinite"/>
                                        <p:tgtEl>
                                          <p:spTgt spid="5">
                                            <p:graphicEl>
                                              <a:dgm id="{F2A5B1B7-9577-4C84-A7E0-4DEECDD0B416}"/>
                                            </p:graphicEl>
                                          </p:spTgt>
                                        </p:tgtEl>
                                      </p:cBhvr>
                                    </p:animEffect>
                                  </p:childTnLst>
                                </p:cTn>
                              </p:par>
                            </p:childTnLst>
                          </p:cTn>
                        </p:par>
                      </p:childTnLst>
                    </p:cTn>
                  </p:par>
                  <p:par>
                    <p:cTn id="207" fill="hold">
                      <p:stCondLst>
                        <p:cond delay="indefinite"/>
                      </p:stCondLst>
                      <p:childTnLst>
                        <p:par>
                          <p:cTn id="208" fill="hold">
                            <p:stCondLst>
                              <p:cond delay="0"/>
                            </p:stCondLst>
                            <p:childTnLst>
                              <p:par>
                                <p:cTn id="209" presetID="9" presetClass="emph" presetSubtype="0" grpId="2" nodeType="clickEffect">
                                  <p:stCondLst>
                                    <p:cond delay="0"/>
                                  </p:stCondLst>
                                  <p:endCondLst>
                                    <p:cond evt="onNext" delay="0">
                                      <p:tgtEl>
                                        <p:sldTgt/>
                                      </p:tgtEl>
                                    </p:cond>
                                  </p:endCondLst>
                                  <p:childTnLst>
                                    <p:set>
                                      <p:cBhvr rctx="PPT">
                                        <p:cTn id="210" dur="indefinite"/>
                                        <p:tgtEl>
                                          <p:spTgt spid="5">
                                            <p:graphicEl>
                                              <a:dgm id="{0E74EAC9-4E5E-4956-A8A7-FEDC1EF03617}"/>
                                            </p:graphicEl>
                                          </p:spTgt>
                                        </p:tgtEl>
                                        <p:attrNameLst>
                                          <p:attrName>style.opacity</p:attrName>
                                        </p:attrNameLst>
                                      </p:cBhvr>
                                      <p:to>
                                        <p:strVal val="0.25"/>
                                      </p:to>
                                    </p:set>
                                    <p:animEffect filter="image" prLst="opacity: 0.25">
                                      <p:cBhvr rctx="IE">
                                        <p:cTn id="211" dur="indefinite"/>
                                        <p:tgtEl>
                                          <p:spTgt spid="5">
                                            <p:graphicEl>
                                              <a:dgm id="{0E74EAC9-4E5E-4956-A8A7-FEDC1EF03617}"/>
                                            </p:graphicEl>
                                          </p:spTgt>
                                        </p:tgtEl>
                                      </p:cBhvr>
                                    </p:animEffect>
                                  </p:childTnLst>
                                </p:cTn>
                              </p:par>
                              <p:par>
                                <p:cTn id="212" presetID="9" presetClass="emph" presetSubtype="0" grpId="2" nodeType="withEffect">
                                  <p:stCondLst>
                                    <p:cond delay="0"/>
                                  </p:stCondLst>
                                  <p:endCondLst>
                                    <p:cond evt="onNext" delay="0">
                                      <p:tgtEl>
                                        <p:sldTgt/>
                                      </p:tgtEl>
                                    </p:cond>
                                  </p:endCondLst>
                                  <p:childTnLst>
                                    <p:set>
                                      <p:cBhvr rctx="PPT">
                                        <p:cTn id="213" dur="indefinite"/>
                                        <p:tgtEl>
                                          <p:spTgt spid="5">
                                            <p:graphicEl>
                                              <a:dgm id="{673A1EC3-3E34-4A31-859D-1A5D7DC986AC}"/>
                                            </p:graphicEl>
                                          </p:spTgt>
                                        </p:tgtEl>
                                        <p:attrNameLst>
                                          <p:attrName>style.opacity</p:attrName>
                                        </p:attrNameLst>
                                      </p:cBhvr>
                                      <p:to>
                                        <p:strVal val="0.25"/>
                                      </p:to>
                                    </p:set>
                                    <p:animEffect filter="image" prLst="opacity: 0.25">
                                      <p:cBhvr rctx="IE">
                                        <p:cTn id="214" dur="indefinite"/>
                                        <p:tgtEl>
                                          <p:spTgt spid="5">
                                            <p:graphicEl>
                                              <a:dgm id="{673A1EC3-3E34-4A31-859D-1A5D7DC986AC}"/>
                                            </p:graphicEl>
                                          </p:spTgt>
                                        </p:tgtEl>
                                      </p:cBhvr>
                                    </p:animEffect>
                                  </p:childTnLst>
                                </p:cTn>
                              </p:par>
                              <p:par>
                                <p:cTn id="215" presetID="9" presetClass="emph" presetSubtype="0" grpId="2" nodeType="withEffect">
                                  <p:stCondLst>
                                    <p:cond delay="0"/>
                                  </p:stCondLst>
                                  <p:endCondLst>
                                    <p:cond evt="onNext" delay="0">
                                      <p:tgtEl>
                                        <p:sldTgt/>
                                      </p:tgtEl>
                                    </p:cond>
                                  </p:endCondLst>
                                  <p:childTnLst>
                                    <p:set>
                                      <p:cBhvr rctx="PPT">
                                        <p:cTn id="216" dur="indefinite"/>
                                        <p:tgtEl>
                                          <p:spTgt spid="5">
                                            <p:graphicEl>
                                              <a:dgm id="{12F138EE-28C4-4BEE-9DCD-44456A2492E3}"/>
                                            </p:graphicEl>
                                          </p:spTgt>
                                        </p:tgtEl>
                                        <p:attrNameLst>
                                          <p:attrName>style.opacity</p:attrName>
                                        </p:attrNameLst>
                                      </p:cBhvr>
                                      <p:to>
                                        <p:strVal val="0.25"/>
                                      </p:to>
                                    </p:set>
                                    <p:animEffect filter="image" prLst="opacity: 0.25">
                                      <p:cBhvr rctx="IE">
                                        <p:cTn id="217" dur="indefinite"/>
                                        <p:tgtEl>
                                          <p:spTgt spid="5">
                                            <p:graphicEl>
                                              <a:dgm id="{12F138EE-28C4-4BEE-9DCD-44456A2492E3}"/>
                                            </p:graphicEl>
                                          </p:spTgt>
                                        </p:tgtEl>
                                      </p:cBhvr>
                                    </p:animEffect>
                                  </p:childTnLst>
                                </p:cTn>
                              </p:par>
                              <p:par>
                                <p:cTn id="218" presetID="9" presetClass="emph" presetSubtype="0" grpId="2" nodeType="withEffect">
                                  <p:stCondLst>
                                    <p:cond delay="0"/>
                                  </p:stCondLst>
                                  <p:endCondLst>
                                    <p:cond evt="onNext" delay="0">
                                      <p:tgtEl>
                                        <p:sldTgt/>
                                      </p:tgtEl>
                                    </p:cond>
                                  </p:endCondLst>
                                  <p:childTnLst>
                                    <p:set>
                                      <p:cBhvr rctx="PPT">
                                        <p:cTn id="219" dur="indefinite"/>
                                        <p:tgtEl>
                                          <p:spTgt spid="5">
                                            <p:graphicEl>
                                              <a:dgm id="{AC4C9B1E-8EA8-487F-B03F-A87BA15E20B7}"/>
                                            </p:graphicEl>
                                          </p:spTgt>
                                        </p:tgtEl>
                                        <p:attrNameLst>
                                          <p:attrName>style.opacity</p:attrName>
                                        </p:attrNameLst>
                                      </p:cBhvr>
                                      <p:to>
                                        <p:strVal val="0.25"/>
                                      </p:to>
                                    </p:set>
                                    <p:animEffect filter="image" prLst="opacity: 0.25">
                                      <p:cBhvr rctx="IE">
                                        <p:cTn id="220" dur="indefinite"/>
                                        <p:tgtEl>
                                          <p:spTgt spid="5">
                                            <p:graphicEl>
                                              <a:dgm id="{AC4C9B1E-8EA8-487F-B03F-A87BA15E20B7}"/>
                                            </p:graphicEl>
                                          </p:spTgt>
                                        </p:tgtEl>
                                      </p:cBhvr>
                                    </p:animEffect>
                                  </p:childTnLst>
                                </p:cTn>
                              </p:par>
                              <p:par>
                                <p:cTn id="221" presetID="9" presetClass="emph" presetSubtype="0" grpId="2" nodeType="withEffect">
                                  <p:stCondLst>
                                    <p:cond delay="0"/>
                                  </p:stCondLst>
                                  <p:endCondLst>
                                    <p:cond evt="onNext" delay="0">
                                      <p:tgtEl>
                                        <p:sldTgt/>
                                      </p:tgtEl>
                                    </p:cond>
                                  </p:endCondLst>
                                  <p:childTnLst>
                                    <p:set>
                                      <p:cBhvr rctx="PPT">
                                        <p:cTn id="222" dur="indefinite"/>
                                        <p:tgtEl>
                                          <p:spTgt spid="5">
                                            <p:graphicEl>
                                              <a:dgm id="{BB6E890D-6BC7-490D-B46C-ECB6368702FD}"/>
                                            </p:graphicEl>
                                          </p:spTgt>
                                        </p:tgtEl>
                                        <p:attrNameLst>
                                          <p:attrName>style.opacity</p:attrName>
                                        </p:attrNameLst>
                                      </p:cBhvr>
                                      <p:to>
                                        <p:strVal val="0.25"/>
                                      </p:to>
                                    </p:set>
                                    <p:animEffect filter="image" prLst="opacity: 0.25">
                                      <p:cBhvr rctx="IE">
                                        <p:cTn id="223" dur="indefinite"/>
                                        <p:tgtEl>
                                          <p:spTgt spid="5">
                                            <p:graphicEl>
                                              <a:dgm id="{BB6E890D-6BC7-490D-B46C-ECB6368702FD}"/>
                                            </p:graphicEl>
                                          </p:spTgt>
                                        </p:tgtEl>
                                      </p:cBhvr>
                                    </p:animEffect>
                                  </p:childTnLst>
                                </p:cTn>
                              </p:par>
                              <p:par>
                                <p:cTn id="224" presetID="9" presetClass="emph" presetSubtype="0" grpId="2" nodeType="withEffect">
                                  <p:stCondLst>
                                    <p:cond delay="0"/>
                                  </p:stCondLst>
                                  <p:endCondLst>
                                    <p:cond evt="onNext" delay="0">
                                      <p:tgtEl>
                                        <p:sldTgt/>
                                      </p:tgtEl>
                                    </p:cond>
                                  </p:endCondLst>
                                  <p:childTnLst>
                                    <p:set>
                                      <p:cBhvr rctx="PPT">
                                        <p:cTn id="225" dur="indefinite"/>
                                        <p:tgtEl>
                                          <p:spTgt spid="5">
                                            <p:graphicEl>
                                              <a:dgm id="{63B2E34D-6E4D-48D6-8870-92766DD3A680}"/>
                                            </p:graphicEl>
                                          </p:spTgt>
                                        </p:tgtEl>
                                        <p:attrNameLst>
                                          <p:attrName>style.opacity</p:attrName>
                                        </p:attrNameLst>
                                      </p:cBhvr>
                                      <p:to>
                                        <p:strVal val="0.25"/>
                                      </p:to>
                                    </p:set>
                                    <p:animEffect filter="image" prLst="opacity: 0.25">
                                      <p:cBhvr rctx="IE">
                                        <p:cTn id="226" dur="indefinite"/>
                                        <p:tgtEl>
                                          <p:spTgt spid="5">
                                            <p:graphicEl>
                                              <a:dgm id="{63B2E34D-6E4D-48D6-8870-92766DD3A680}"/>
                                            </p:graphicEl>
                                          </p:spTgt>
                                        </p:tgtEl>
                                      </p:cBhvr>
                                    </p:animEffect>
                                  </p:childTnLst>
                                </p:cTn>
                              </p:par>
                              <p:par>
                                <p:cTn id="227" presetID="9" presetClass="emph" presetSubtype="0" grpId="2" nodeType="withEffect">
                                  <p:stCondLst>
                                    <p:cond delay="0"/>
                                  </p:stCondLst>
                                  <p:endCondLst>
                                    <p:cond evt="onNext" delay="0">
                                      <p:tgtEl>
                                        <p:sldTgt/>
                                      </p:tgtEl>
                                    </p:cond>
                                  </p:endCondLst>
                                  <p:childTnLst>
                                    <p:set>
                                      <p:cBhvr rctx="PPT">
                                        <p:cTn id="228" dur="indefinite"/>
                                        <p:tgtEl>
                                          <p:spTgt spid="5">
                                            <p:graphicEl>
                                              <a:dgm id="{30FF76EF-65ED-4E41-8D55-FCC12B196E4F}"/>
                                            </p:graphicEl>
                                          </p:spTgt>
                                        </p:tgtEl>
                                        <p:attrNameLst>
                                          <p:attrName>style.opacity</p:attrName>
                                        </p:attrNameLst>
                                      </p:cBhvr>
                                      <p:to>
                                        <p:strVal val="0.25"/>
                                      </p:to>
                                    </p:set>
                                    <p:animEffect filter="image" prLst="opacity: 0.25">
                                      <p:cBhvr rctx="IE">
                                        <p:cTn id="229" dur="indefinite"/>
                                        <p:tgtEl>
                                          <p:spTgt spid="5">
                                            <p:graphicEl>
                                              <a:dgm id="{30FF76EF-65ED-4E41-8D55-FCC12B196E4F}"/>
                                            </p:graphicEl>
                                          </p:spTgt>
                                        </p:tgtEl>
                                      </p:cBhvr>
                                    </p:animEffect>
                                  </p:childTnLst>
                                </p:cTn>
                              </p:par>
                              <p:par>
                                <p:cTn id="230" presetID="9" presetClass="emph" presetSubtype="0" grpId="2" nodeType="withEffect">
                                  <p:stCondLst>
                                    <p:cond delay="0"/>
                                  </p:stCondLst>
                                  <p:endCondLst>
                                    <p:cond evt="onNext" delay="0">
                                      <p:tgtEl>
                                        <p:sldTgt/>
                                      </p:tgtEl>
                                    </p:cond>
                                  </p:endCondLst>
                                  <p:childTnLst>
                                    <p:set>
                                      <p:cBhvr rctx="PPT">
                                        <p:cTn id="231" dur="indefinite"/>
                                        <p:tgtEl>
                                          <p:spTgt spid="5">
                                            <p:graphicEl>
                                              <a:dgm id="{B568D5CB-DDBC-474B-8B15-4F7AE9A4BB93}"/>
                                            </p:graphicEl>
                                          </p:spTgt>
                                        </p:tgtEl>
                                        <p:attrNameLst>
                                          <p:attrName>style.opacity</p:attrName>
                                        </p:attrNameLst>
                                      </p:cBhvr>
                                      <p:to>
                                        <p:strVal val="0.25"/>
                                      </p:to>
                                    </p:set>
                                    <p:animEffect filter="image" prLst="opacity: 0.25">
                                      <p:cBhvr rctx="IE">
                                        <p:cTn id="232" dur="indefinite"/>
                                        <p:tgtEl>
                                          <p:spTgt spid="5">
                                            <p:graphicEl>
                                              <a:dgm id="{B568D5CB-DDBC-474B-8B15-4F7AE9A4BB93}"/>
                                            </p:graphicEl>
                                          </p:spTgt>
                                        </p:tgtEl>
                                      </p:cBhvr>
                                    </p:animEffect>
                                  </p:childTnLst>
                                </p:cTn>
                              </p:par>
                              <p:par>
                                <p:cTn id="233" presetID="9" presetClass="emph" presetSubtype="0" grpId="2" nodeType="withEffect">
                                  <p:stCondLst>
                                    <p:cond delay="0"/>
                                  </p:stCondLst>
                                  <p:endCondLst>
                                    <p:cond evt="onNext" delay="0">
                                      <p:tgtEl>
                                        <p:sldTgt/>
                                      </p:tgtEl>
                                    </p:cond>
                                  </p:endCondLst>
                                  <p:childTnLst>
                                    <p:set>
                                      <p:cBhvr rctx="PPT">
                                        <p:cTn id="234" dur="indefinite"/>
                                        <p:tgtEl>
                                          <p:spTgt spid="5">
                                            <p:graphicEl>
                                              <a:dgm id="{671E7A23-5A06-4670-958A-F0E3902D97D2}"/>
                                            </p:graphicEl>
                                          </p:spTgt>
                                        </p:tgtEl>
                                        <p:attrNameLst>
                                          <p:attrName>style.opacity</p:attrName>
                                        </p:attrNameLst>
                                      </p:cBhvr>
                                      <p:to>
                                        <p:strVal val="0.25"/>
                                      </p:to>
                                    </p:set>
                                    <p:animEffect filter="image" prLst="opacity: 0.25">
                                      <p:cBhvr rctx="IE">
                                        <p:cTn id="235" dur="indefinite"/>
                                        <p:tgtEl>
                                          <p:spTgt spid="5">
                                            <p:graphicEl>
                                              <a:dgm id="{671E7A23-5A06-4670-958A-F0E3902D97D2}"/>
                                            </p:graphicEl>
                                          </p:spTgt>
                                        </p:tgtEl>
                                      </p:cBhvr>
                                    </p:animEffect>
                                  </p:childTnLst>
                                </p:cTn>
                              </p:par>
                              <p:par>
                                <p:cTn id="236" presetID="9" presetClass="emph" presetSubtype="0" grpId="2" nodeType="withEffect">
                                  <p:stCondLst>
                                    <p:cond delay="0"/>
                                  </p:stCondLst>
                                  <p:endCondLst>
                                    <p:cond evt="onNext" delay="0">
                                      <p:tgtEl>
                                        <p:sldTgt/>
                                      </p:tgtEl>
                                    </p:cond>
                                  </p:endCondLst>
                                  <p:childTnLst>
                                    <p:set>
                                      <p:cBhvr rctx="PPT">
                                        <p:cTn id="237" dur="indefinite"/>
                                        <p:tgtEl>
                                          <p:spTgt spid="5">
                                            <p:graphicEl>
                                              <a:dgm id="{DD71ADE9-27BA-455E-82FB-E56841B63B4A}"/>
                                            </p:graphicEl>
                                          </p:spTgt>
                                        </p:tgtEl>
                                        <p:attrNameLst>
                                          <p:attrName>style.opacity</p:attrName>
                                        </p:attrNameLst>
                                      </p:cBhvr>
                                      <p:to>
                                        <p:strVal val="0.25"/>
                                      </p:to>
                                    </p:set>
                                    <p:animEffect filter="image" prLst="opacity: 0.25">
                                      <p:cBhvr rctx="IE">
                                        <p:cTn id="238" dur="indefinite"/>
                                        <p:tgtEl>
                                          <p:spTgt spid="5">
                                            <p:graphicEl>
                                              <a:dgm id="{DD71ADE9-27BA-455E-82FB-E56841B63B4A}"/>
                                            </p:graphicEl>
                                          </p:spTgt>
                                        </p:tgtEl>
                                      </p:cBhvr>
                                    </p:animEffect>
                                  </p:childTnLst>
                                </p:cTn>
                              </p:par>
                              <p:par>
                                <p:cTn id="239" presetID="9" presetClass="emph" presetSubtype="0" grpId="2" nodeType="withEffect">
                                  <p:stCondLst>
                                    <p:cond delay="0"/>
                                  </p:stCondLst>
                                  <p:endCondLst>
                                    <p:cond evt="onNext" delay="0">
                                      <p:tgtEl>
                                        <p:sldTgt/>
                                      </p:tgtEl>
                                    </p:cond>
                                  </p:endCondLst>
                                  <p:childTnLst>
                                    <p:set>
                                      <p:cBhvr rctx="PPT">
                                        <p:cTn id="240" dur="indefinite"/>
                                        <p:tgtEl>
                                          <p:spTgt spid="5">
                                            <p:graphicEl>
                                              <a:dgm id="{A99A3543-C12A-4370-9409-66B898E4A29D}"/>
                                            </p:graphicEl>
                                          </p:spTgt>
                                        </p:tgtEl>
                                        <p:attrNameLst>
                                          <p:attrName>style.opacity</p:attrName>
                                        </p:attrNameLst>
                                      </p:cBhvr>
                                      <p:to>
                                        <p:strVal val="0.25"/>
                                      </p:to>
                                    </p:set>
                                    <p:animEffect filter="image" prLst="opacity: 0.25">
                                      <p:cBhvr rctx="IE">
                                        <p:cTn id="241" dur="indefinite"/>
                                        <p:tgtEl>
                                          <p:spTgt spid="5">
                                            <p:graphicEl>
                                              <a:dgm id="{A99A3543-C12A-4370-9409-66B898E4A29D}"/>
                                            </p:graphicEl>
                                          </p:spTgt>
                                        </p:tgtEl>
                                      </p:cBhvr>
                                    </p:animEffect>
                                  </p:childTnLst>
                                </p:cTn>
                              </p:par>
                              <p:par>
                                <p:cTn id="242" presetID="9" presetClass="emph" presetSubtype="0" grpId="2" nodeType="withEffect">
                                  <p:stCondLst>
                                    <p:cond delay="0"/>
                                  </p:stCondLst>
                                  <p:endCondLst>
                                    <p:cond evt="onNext" delay="0">
                                      <p:tgtEl>
                                        <p:sldTgt/>
                                      </p:tgtEl>
                                    </p:cond>
                                  </p:endCondLst>
                                  <p:childTnLst>
                                    <p:set>
                                      <p:cBhvr rctx="PPT">
                                        <p:cTn id="243" dur="indefinite"/>
                                        <p:tgtEl>
                                          <p:spTgt spid="5">
                                            <p:graphicEl>
                                              <a:dgm id="{B3838699-0CD4-4886-BCB9-287CFA38D529}"/>
                                            </p:graphicEl>
                                          </p:spTgt>
                                        </p:tgtEl>
                                        <p:attrNameLst>
                                          <p:attrName>style.opacity</p:attrName>
                                        </p:attrNameLst>
                                      </p:cBhvr>
                                      <p:to>
                                        <p:strVal val="0.25"/>
                                      </p:to>
                                    </p:set>
                                    <p:animEffect filter="image" prLst="opacity: 0.25">
                                      <p:cBhvr rctx="IE">
                                        <p:cTn id="244" dur="indefinite"/>
                                        <p:tgtEl>
                                          <p:spTgt spid="5">
                                            <p:graphicEl>
                                              <a:dgm id="{B3838699-0CD4-4886-BCB9-287CFA38D529}"/>
                                            </p:graphicEl>
                                          </p:spTgt>
                                        </p:tgtEl>
                                      </p:cBhvr>
                                    </p:animEffect>
                                  </p:childTnLst>
                                </p:cTn>
                              </p:par>
                              <p:par>
                                <p:cTn id="245" presetID="9" presetClass="emph" presetSubtype="0" grpId="2" nodeType="withEffect">
                                  <p:stCondLst>
                                    <p:cond delay="0"/>
                                  </p:stCondLst>
                                  <p:endCondLst>
                                    <p:cond evt="onNext" delay="0">
                                      <p:tgtEl>
                                        <p:sldTgt/>
                                      </p:tgtEl>
                                    </p:cond>
                                  </p:endCondLst>
                                  <p:childTnLst>
                                    <p:set>
                                      <p:cBhvr rctx="PPT">
                                        <p:cTn id="246" dur="indefinite"/>
                                        <p:tgtEl>
                                          <p:spTgt spid="5">
                                            <p:graphicEl>
                                              <a:dgm id="{7C4154F9-2109-4D37-8FB1-5B65BA6D42FC}"/>
                                            </p:graphicEl>
                                          </p:spTgt>
                                        </p:tgtEl>
                                        <p:attrNameLst>
                                          <p:attrName>style.opacity</p:attrName>
                                        </p:attrNameLst>
                                      </p:cBhvr>
                                      <p:to>
                                        <p:strVal val="0.25"/>
                                      </p:to>
                                    </p:set>
                                    <p:animEffect filter="image" prLst="opacity: 0.25">
                                      <p:cBhvr rctx="IE">
                                        <p:cTn id="247" dur="indefinite"/>
                                        <p:tgtEl>
                                          <p:spTgt spid="5">
                                            <p:graphicEl>
                                              <a:dgm id="{7C4154F9-2109-4D37-8FB1-5B65BA6D42FC}"/>
                                            </p:graphicEl>
                                          </p:spTgt>
                                        </p:tgtEl>
                                      </p:cBhvr>
                                    </p:animEffect>
                                  </p:childTnLst>
                                </p:cTn>
                              </p:par>
                              <p:par>
                                <p:cTn id="248" presetID="9" presetClass="emph" presetSubtype="0" grpId="2" nodeType="withEffect">
                                  <p:stCondLst>
                                    <p:cond delay="0"/>
                                  </p:stCondLst>
                                  <p:endCondLst>
                                    <p:cond evt="onNext" delay="0">
                                      <p:tgtEl>
                                        <p:sldTgt/>
                                      </p:tgtEl>
                                    </p:cond>
                                  </p:endCondLst>
                                  <p:childTnLst>
                                    <p:set>
                                      <p:cBhvr rctx="PPT">
                                        <p:cTn id="249" dur="indefinite"/>
                                        <p:tgtEl>
                                          <p:spTgt spid="5">
                                            <p:graphicEl>
                                              <a:dgm id="{7A23C2B6-2856-469D-B5FD-912328F95884}"/>
                                            </p:graphicEl>
                                          </p:spTgt>
                                        </p:tgtEl>
                                        <p:attrNameLst>
                                          <p:attrName>style.opacity</p:attrName>
                                        </p:attrNameLst>
                                      </p:cBhvr>
                                      <p:to>
                                        <p:strVal val="0.25"/>
                                      </p:to>
                                    </p:set>
                                    <p:animEffect filter="image" prLst="opacity: 0.25">
                                      <p:cBhvr rctx="IE">
                                        <p:cTn id="250" dur="indefinite"/>
                                        <p:tgtEl>
                                          <p:spTgt spid="5">
                                            <p:graphicEl>
                                              <a:dgm id="{7A23C2B6-2856-469D-B5FD-912328F95884}"/>
                                            </p:graphicEl>
                                          </p:spTgt>
                                        </p:tgtEl>
                                      </p:cBhvr>
                                    </p:animEffect>
                                  </p:childTnLst>
                                </p:cTn>
                              </p:par>
                              <p:par>
                                <p:cTn id="251" presetID="9" presetClass="emph" presetSubtype="0" grpId="2" nodeType="withEffect">
                                  <p:stCondLst>
                                    <p:cond delay="0"/>
                                  </p:stCondLst>
                                  <p:endCondLst>
                                    <p:cond evt="onNext" delay="0">
                                      <p:tgtEl>
                                        <p:sldTgt/>
                                      </p:tgtEl>
                                    </p:cond>
                                  </p:endCondLst>
                                  <p:childTnLst>
                                    <p:set>
                                      <p:cBhvr rctx="PPT">
                                        <p:cTn id="252" dur="indefinite"/>
                                        <p:tgtEl>
                                          <p:spTgt spid="5">
                                            <p:graphicEl>
                                              <a:dgm id="{B8FE99D1-B9B5-4037-8A5F-0D93E5BEF6D9}"/>
                                            </p:graphicEl>
                                          </p:spTgt>
                                        </p:tgtEl>
                                        <p:attrNameLst>
                                          <p:attrName>style.opacity</p:attrName>
                                        </p:attrNameLst>
                                      </p:cBhvr>
                                      <p:to>
                                        <p:strVal val="0.25"/>
                                      </p:to>
                                    </p:set>
                                    <p:animEffect filter="image" prLst="opacity: 0.25">
                                      <p:cBhvr rctx="IE">
                                        <p:cTn id="253" dur="indefinite"/>
                                        <p:tgtEl>
                                          <p:spTgt spid="5">
                                            <p:graphicEl>
                                              <a:dgm id="{B8FE99D1-B9B5-4037-8A5F-0D93E5BEF6D9}"/>
                                            </p:graphicEl>
                                          </p:spTgt>
                                        </p:tgtEl>
                                      </p:cBhvr>
                                    </p:animEffect>
                                  </p:childTnLst>
                                </p:cTn>
                              </p:par>
                              <p:par>
                                <p:cTn id="254" presetID="9" presetClass="emph" presetSubtype="0" grpId="2" nodeType="withEffect">
                                  <p:stCondLst>
                                    <p:cond delay="0"/>
                                  </p:stCondLst>
                                  <p:endCondLst>
                                    <p:cond evt="onNext" delay="0">
                                      <p:tgtEl>
                                        <p:sldTgt/>
                                      </p:tgtEl>
                                    </p:cond>
                                  </p:endCondLst>
                                  <p:childTnLst>
                                    <p:set>
                                      <p:cBhvr rctx="PPT">
                                        <p:cTn id="255" dur="indefinite"/>
                                        <p:tgtEl>
                                          <p:spTgt spid="5">
                                            <p:graphicEl>
                                              <a:dgm id="{F2A5B1B7-9577-4C84-A7E0-4DEECDD0B416}"/>
                                            </p:graphicEl>
                                          </p:spTgt>
                                        </p:tgtEl>
                                        <p:attrNameLst>
                                          <p:attrName>style.opacity</p:attrName>
                                        </p:attrNameLst>
                                      </p:cBhvr>
                                      <p:to>
                                        <p:strVal val="0.25"/>
                                      </p:to>
                                    </p:set>
                                    <p:animEffect filter="image" prLst="opacity: 0.25">
                                      <p:cBhvr rctx="IE">
                                        <p:cTn id="256" dur="indefinite"/>
                                        <p:tgtEl>
                                          <p:spTgt spid="5">
                                            <p:graphicEl>
                                              <a:dgm id="{F2A5B1B7-9577-4C84-A7E0-4DEECDD0B416}"/>
                                            </p:graphicEl>
                                          </p:spTgt>
                                        </p:tgtEl>
                                      </p:cBhvr>
                                    </p:animEffect>
                                  </p:childTnLst>
                                </p:cTn>
                              </p:par>
                            </p:childTnLst>
                          </p:cTn>
                        </p:par>
                      </p:childTnLst>
                    </p:cTn>
                  </p:par>
                  <p:par>
                    <p:cTn id="257" fill="hold">
                      <p:stCondLst>
                        <p:cond delay="indefinite"/>
                      </p:stCondLst>
                      <p:childTnLst>
                        <p:par>
                          <p:cTn id="258" fill="hold">
                            <p:stCondLst>
                              <p:cond delay="0"/>
                            </p:stCondLst>
                            <p:childTnLst>
                              <p:par>
                                <p:cTn id="259" presetID="1" presetClass="mediacall" presetSubtype="0" fill="hold" nodeType="clickEffect">
                                  <p:stCondLst>
                                    <p:cond delay="0"/>
                                  </p:stCondLst>
                                  <p:childTnLst>
                                    <p:cmd type="call" cmd="playFrom(0.0)">
                                      <p:cBhvr>
                                        <p:cTn id="260" dur="988" fill="hold"/>
                                        <p:tgtEl>
                                          <p:spTgt spid="17"/>
                                        </p:tgtEl>
                                      </p:cBhvr>
                                    </p:cmd>
                                  </p:childTnLst>
                                </p:cTn>
                              </p:par>
                              <p:par>
                                <p:cTn id="261" presetID="9" presetClass="emph" presetSubtype="0" grpId="5" nodeType="withEffect">
                                  <p:stCondLst>
                                    <p:cond delay="0"/>
                                  </p:stCondLst>
                                  <p:endCondLst>
                                    <p:cond evt="onNext" delay="0">
                                      <p:tgtEl>
                                        <p:sldTgt/>
                                      </p:tgtEl>
                                    </p:cond>
                                  </p:endCondLst>
                                  <p:childTnLst>
                                    <p:set>
                                      <p:cBhvr rctx="PPT">
                                        <p:cTn id="262" dur="indefinite"/>
                                        <p:tgtEl>
                                          <p:spTgt spid="5">
                                            <p:graphicEl>
                                              <a:dgm id="{0E74EAC9-4E5E-4956-A8A7-FEDC1EF03617}"/>
                                            </p:graphicEl>
                                          </p:spTgt>
                                        </p:tgtEl>
                                        <p:attrNameLst>
                                          <p:attrName>style.opacity</p:attrName>
                                        </p:attrNameLst>
                                      </p:cBhvr>
                                      <p:to>
                                        <p:strVal val="0.25"/>
                                      </p:to>
                                    </p:set>
                                    <p:animEffect filter="image" prLst="opacity: 0.25">
                                      <p:cBhvr rctx="IE">
                                        <p:cTn id="263" dur="indefinite"/>
                                        <p:tgtEl>
                                          <p:spTgt spid="5">
                                            <p:graphicEl>
                                              <a:dgm id="{0E74EAC9-4E5E-4956-A8A7-FEDC1EF03617}"/>
                                            </p:graphicEl>
                                          </p:spTgt>
                                        </p:tgtEl>
                                      </p:cBhvr>
                                    </p:animEffect>
                                  </p:childTnLst>
                                </p:cTn>
                              </p:par>
                              <p:par>
                                <p:cTn id="264" presetID="9" presetClass="emph" presetSubtype="0" grpId="5" nodeType="withEffect">
                                  <p:stCondLst>
                                    <p:cond delay="0"/>
                                  </p:stCondLst>
                                  <p:endCondLst>
                                    <p:cond evt="onNext" delay="0">
                                      <p:tgtEl>
                                        <p:sldTgt/>
                                      </p:tgtEl>
                                    </p:cond>
                                  </p:endCondLst>
                                  <p:childTnLst>
                                    <p:set>
                                      <p:cBhvr rctx="PPT">
                                        <p:cTn id="265" dur="indefinite"/>
                                        <p:tgtEl>
                                          <p:spTgt spid="5">
                                            <p:graphicEl>
                                              <a:dgm id="{673A1EC3-3E34-4A31-859D-1A5D7DC986AC}"/>
                                            </p:graphicEl>
                                          </p:spTgt>
                                        </p:tgtEl>
                                        <p:attrNameLst>
                                          <p:attrName>style.opacity</p:attrName>
                                        </p:attrNameLst>
                                      </p:cBhvr>
                                      <p:to>
                                        <p:strVal val="0.25"/>
                                      </p:to>
                                    </p:set>
                                    <p:animEffect filter="image" prLst="opacity: 0.25">
                                      <p:cBhvr rctx="IE">
                                        <p:cTn id="266" dur="indefinite"/>
                                        <p:tgtEl>
                                          <p:spTgt spid="5">
                                            <p:graphicEl>
                                              <a:dgm id="{673A1EC3-3E34-4A31-859D-1A5D7DC986AC}"/>
                                            </p:graphicEl>
                                          </p:spTgt>
                                        </p:tgtEl>
                                      </p:cBhvr>
                                    </p:animEffect>
                                  </p:childTnLst>
                                </p:cTn>
                              </p:par>
                              <p:par>
                                <p:cTn id="267" presetID="9" presetClass="emph" presetSubtype="0" grpId="5" nodeType="withEffect">
                                  <p:stCondLst>
                                    <p:cond delay="0"/>
                                  </p:stCondLst>
                                  <p:endCondLst>
                                    <p:cond evt="onNext" delay="0">
                                      <p:tgtEl>
                                        <p:sldTgt/>
                                      </p:tgtEl>
                                    </p:cond>
                                  </p:endCondLst>
                                  <p:childTnLst>
                                    <p:set>
                                      <p:cBhvr rctx="PPT">
                                        <p:cTn id="268" dur="indefinite"/>
                                        <p:tgtEl>
                                          <p:spTgt spid="5">
                                            <p:graphicEl>
                                              <a:dgm id="{12F138EE-28C4-4BEE-9DCD-44456A2492E3}"/>
                                            </p:graphicEl>
                                          </p:spTgt>
                                        </p:tgtEl>
                                        <p:attrNameLst>
                                          <p:attrName>style.opacity</p:attrName>
                                        </p:attrNameLst>
                                      </p:cBhvr>
                                      <p:to>
                                        <p:strVal val="0.25"/>
                                      </p:to>
                                    </p:set>
                                    <p:animEffect filter="image" prLst="opacity: 0.25">
                                      <p:cBhvr rctx="IE">
                                        <p:cTn id="269" dur="indefinite"/>
                                        <p:tgtEl>
                                          <p:spTgt spid="5">
                                            <p:graphicEl>
                                              <a:dgm id="{12F138EE-28C4-4BEE-9DCD-44456A2492E3}"/>
                                            </p:graphicEl>
                                          </p:spTgt>
                                        </p:tgtEl>
                                      </p:cBhvr>
                                    </p:animEffect>
                                  </p:childTnLst>
                                </p:cTn>
                              </p:par>
                              <p:par>
                                <p:cTn id="270" presetID="9" presetClass="emph" presetSubtype="0" grpId="5" nodeType="withEffect">
                                  <p:stCondLst>
                                    <p:cond delay="0"/>
                                  </p:stCondLst>
                                  <p:endCondLst>
                                    <p:cond evt="onNext" delay="0">
                                      <p:tgtEl>
                                        <p:sldTgt/>
                                      </p:tgtEl>
                                    </p:cond>
                                  </p:endCondLst>
                                  <p:childTnLst>
                                    <p:set>
                                      <p:cBhvr rctx="PPT">
                                        <p:cTn id="271" dur="indefinite"/>
                                        <p:tgtEl>
                                          <p:spTgt spid="5">
                                            <p:graphicEl>
                                              <a:dgm id="{AC4C9B1E-8EA8-487F-B03F-A87BA15E20B7}"/>
                                            </p:graphicEl>
                                          </p:spTgt>
                                        </p:tgtEl>
                                        <p:attrNameLst>
                                          <p:attrName>style.opacity</p:attrName>
                                        </p:attrNameLst>
                                      </p:cBhvr>
                                      <p:to>
                                        <p:strVal val="0.25"/>
                                      </p:to>
                                    </p:set>
                                    <p:animEffect filter="image" prLst="opacity: 0.25">
                                      <p:cBhvr rctx="IE">
                                        <p:cTn id="272" dur="indefinite"/>
                                        <p:tgtEl>
                                          <p:spTgt spid="5">
                                            <p:graphicEl>
                                              <a:dgm id="{AC4C9B1E-8EA8-487F-B03F-A87BA15E20B7}"/>
                                            </p:graphicEl>
                                          </p:spTgt>
                                        </p:tgtEl>
                                      </p:cBhvr>
                                    </p:animEffect>
                                  </p:childTnLst>
                                </p:cTn>
                              </p:par>
                              <p:par>
                                <p:cTn id="273" presetID="9" presetClass="emph" presetSubtype="0" grpId="5" nodeType="withEffect">
                                  <p:stCondLst>
                                    <p:cond delay="0"/>
                                  </p:stCondLst>
                                  <p:endCondLst>
                                    <p:cond evt="onNext" delay="0">
                                      <p:tgtEl>
                                        <p:sldTgt/>
                                      </p:tgtEl>
                                    </p:cond>
                                  </p:endCondLst>
                                  <p:childTnLst>
                                    <p:set>
                                      <p:cBhvr rctx="PPT">
                                        <p:cTn id="274" dur="indefinite"/>
                                        <p:tgtEl>
                                          <p:spTgt spid="5">
                                            <p:graphicEl>
                                              <a:dgm id="{BB6E890D-6BC7-490D-B46C-ECB6368702FD}"/>
                                            </p:graphicEl>
                                          </p:spTgt>
                                        </p:tgtEl>
                                        <p:attrNameLst>
                                          <p:attrName>style.opacity</p:attrName>
                                        </p:attrNameLst>
                                      </p:cBhvr>
                                      <p:to>
                                        <p:strVal val="0.25"/>
                                      </p:to>
                                    </p:set>
                                    <p:animEffect filter="image" prLst="opacity: 0.25">
                                      <p:cBhvr rctx="IE">
                                        <p:cTn id="275" dur="indefinite"/>
                                        <p:tgtEl>
                                          <p:spTgt spid="5">
                                            <p:graphicEl>
                                              <a:dgm id="{BB6E890D-6BC7-490D-B46C-ECB6368702FD}"/>
                                            </p:graphicEl>
                                          </p:spTgt>
                                        </p:tgtEl>
                                      </p:cBhvr>
                                    </p:animEffect>
                                  </p:childTnLst>
                                </p:cTn>
                              </p:par>
                              <p:par>
                                <p:cTn id="276" presetID="9" presetClass="emph" presetSubtype="0" grpId="5" nodeType="withEffect">
                                  <p:stCondLst>
                                    <p:cond delay="0"/>
                                  </p:stCondLst>
                                  <p:endCondLst>
                                    <p:cond evt="onNext" delay="0">
                                      <p:tgtEl>
                                        <p:sldTgt/>
                                      </p:tgtEl>
                                    </p:cond>
                                  </p:endCondLst>
                                  <p:childTnLst>
                                    <p:set>
                                      <p:cBhvr rctx="PPT">
                                        <p:cTn id="277" dur="indefinite"/>
                                        <p:tgtEl>
                                          <p:spTgt spid="5">
                                            <p:graphicEl>
                                              <a:dgm id="{63B2E34D-6E4D-48D6-8870-92766DD3A680}"/>
                                            </p:graphicEl>
                                          </p:spTgt>
                                        </p:tgtEl>
                                        <p:attrNameLst>
                                          <p:attrName>style.opacity</p:attrName>
                                        </p:attrNameLst>
                                      </p:cBhvr>
                                      <p:to>
                                        <p:strVal val="0.25"/>
                                      </p:to>
                                    </p:set>
                                    <p:animEffect filter="image" prLst="opacity: 0.25">
                                      <p:cBhvr rctx="IE">
                                        <p:cTn id="278" dur="indefinite"/>
                                        <p:tgtEl>
                                          <p:spTgt spid="5">
                                            <p:graphicEl>
                                              <a:dgm id="{63B2E34D-6E4D-48D6-8870-92766DD3A680}"/>
                                            </p:graphicEl>
                                          </p:spTgt>
                                        </p:tgtEl>
                                      </p:cBhvr>
                                    </p:animEffect>
                                  </p:childTnLst>
                                </p:cTn>
                              </p:par>
                              <p:par>
                                <p:cTn id="279" presetID="9" presetClass="emph" presetSubtype="0" grpId="5" nodeType="withEffect">
                                  <p:stCondLst>
                                    <p:cond delay="0"/>
                                  </p:stCondLst>
                                  <p:endCondLst>
                                    <p:cond evt="onNext" delay="0">
                                      <p:tgtEl>
                                        <p:sldTgt/>
                                      </p:tgtEl>
                                    </p:cond>
                                  </p:endCondLst>
                                  <p:childTnLst>
                                    <p:set>
                                      <p:cBhvr rctx="PPT">
                                        <p:cTn id="280" dur="indefinite"/>
                                        <p:tgtEl>
                                          <p:spTgt spid="5">
                                            <p:graphicEl>
                                              <a:dgm id="{30FF76EF-65ED-4E41-8D55-FCC12B196E4F}"/>
                                            </p:graphicEl>
                                          </p:spTgt>
                                        </p:tgtEl>
                                        <p:attrNameLst>
                                          <p:attrName>style.opacity</p:attrName>
                                        </p:attrNameLst>
                                      </p:cBhvr>
                                      <p:to>
                                        <p:strVal val="0.25"/>
                                      </p:to>
                                    </p:set>
                                    <p:animEffect filter="image" prLst="opacity: 0.25">
                                      <p:cBhvr rctx="IE">
                                        <p:cTn id="281" dur="indefinite"/>
                                        <p:tgtEl>
                                          <p:spTgt spid="5">
                                            <p:graphicEl>
                                              <a:dgm id="{30FF76EF-65ED-4E41-8D55-FCC12B196E4F}"/>
                                            </p:graphicEl>
                                          </p:spTgt>
                                        </p:tgtEl>
                                      </p:cBhvr>
                                    </p:animEffect>
                                  </p:childTnLst>
                                </p:cTn>
                              </p:par>
                              <p:par>
                                <p:cTn id="282" presetID="9" presetClass="emph" presetSubtype="0" grpId="5" nodeType="withEffect">
                                  <p:stCondLst>
                                    <p:cond delay="0"/>
                                  </p:stCondLst>
                                  <p:endCondLst>
                                    <p:cond evt="onNext" delay="0">
                                      <p:tgtEl>
                                        <p:sldTgt/>
                                      </p:tgtEl>
                                    </p:cond>
                                  </p:endCondLst>
                                  <p:childTnLst>
                                    <p:set>
                                      <p:cBhvr rctx="PPT">
                                        <p:cTn id="283" dur="indefinite"/>
                                        <p:tgtEl>
                                          <p:spTgt spid="5">
                                            <p:graphicEl>
                                              <a:dgm id="{B568D5CB-DDBC-474B-8B15-4F7AE9A4BB93}"/>
                                            </p:graphicEl>
                                          </p:spTgt>
                                        </p:tgtEl>
                                        <p:attrNameLst>
                                          <p:attrName>style.opacity</p:attrName>
                                        </p:attrNameLst>
                                      </p:cBhvr>
                                      <p:to>
                                        <p:strVal val="0.25"/>
                                      </p:to>
                                    </p:set>
                                    <p:animEffect filter="image" prLst="opacity: 0.25">
                                      <p:cBhvr rctx="IE">
                                        <p:cTn id="284" dur="indefinite"/>
                                        <p:tgtEl>
                                          <p:spTgt spid="5">
                                            <p:graphicEl>
                                              <a:dgm id="{B568D5CB-DDBC-474B-8B15-4F7AE9A4BB93}"/>
                                            </p:graphicEl>
                                          </p:spTgt>
                                        </p:tgtEl>
                                      </p:cBhvr>
                                    </p:animEffect>
                                  </p:childTnLst>
                                </p:cTn>
                              </p:par>
                              <p:par>
                                <p:cTn id="285" presetID="9" presetClass="emph" presetSubtype="0" grpId="5" nodeType="withEffect">
                                  <p:stCondLst>
                                    <p:cond delay="0"/>
                                  </p:stCondLst>
                                  <p:endCondLst>
                                    <p:cond evt="onNext" delay="0">
                                      <p:tgtEl>
                                        <p:sldTgt/>
                                      </p:tgtEl>
                                    </p:cond>
                                  </p:endCondLst>
                                  <p:childTnLst>
                                    <p:set>
                                      <p:cBhvr rctx="PPT">
                                        <p:cTn id="286" dur="indefinite"/>
                                        <p:tgtEl>
                                          <p:spTgt spid="5">
                                            <p:graphicEl>
                                              <a:dgm id="{671E7A23-5A06-4670-958A-F0E3902D97D2}"/>
                                            </p:graphicEl>
                                          </p:spTgt>
                                        </p:tgtEl>
                                        <p:attrNameLst>
                                          <p:attrName>style.opacity</p:attrName>
                                        </p:attrNameLst>
                                      </p:cBhvr>
                                      <p:to>
                                        <p:strVal val="0.25"/>
                                      </p:to>
                                    </p:set>
                                    <p:animEffect filter="image" prLst="opacity: 0.25">
                                      <p:cBhvr rctx="IE">
                                        <p:cTn id="287" dur="indefinite"/>
                                        <p:tgtEl>
                                          <p:spTgt spid="5">
                                            <p:graphicEl>
                                              <a:dgm id="{671E7A23-5A06-4670-958A-F0E3902D97D2}"/>
                                            </p:graphicEl>
                                          </p:spTgt>
                                        </p:tgtEl>
                                      </p:cBhvr>
                                    </p:animEffect>
                                  </p:childTnLst>
                                </p:cTn>
                              </p:par>
                              <p:par>
                                <p:cTn id="288" presetID="9" presetClass="emph" presetSubtype="0" grpId="5" nodeType="withEffect">
                                  <p:stCondLst>
                                    <p:cond delay="0"/>
                                  </p:stCondLst>
                                  <p:endCondLst>
                                    <p:cond evt="onNext" delay="0">
                                      <p:tgtEl>
                                        <p:sldTgt/>
                                      </p:tgtEl>
                                    </p:cond>
                                  </p:endCondLst>
                                  <p:childTnLst>
                                    <p:set>
                                      <p:cBhvr rctx="PPT">
                                        <p:cTn id="289" dur="indefinite"/>
                                        <p:tgtEl>
                                          <p:spTgt spid="5">
                                            <p:graphicEl>
                                              <a:dgm id="{DD71ADE9-27BA-455E-82FB-E56841B63B4A}"/>
                                            </p:graphicEl>
                                          </p:spTgt>
                                        </p:tgtEl>
                                        <p:attrNameLst>
                                          <p:attrName>style.opacity</p:attrName>
                                        </p:attrNameLst>
                                      </p:cBhvr>
                                      <p:to>
                                        <p:strVal val="0.25"/>
                                      </p:to>
                                    </p:set>
                                    <p:animEffect filter="image" prLst="opacity: 0.25">
                                      <p:cBhvr rctx="IE">
                                        <p:cTn id="290" dur="indefinite"/>
                                        <p:tgtEl>
                                          <p:spTgt spid="5">
                                            <p:graphicEl>
                                              <a:dgm id="{DD71ADE9-27BA-455E-82FB-E56841B63B4A}"/>
                                            </p:graphicEl>
                                          </p:spTgt>
                                        </p:tgtEl>
                                      </p:cBhvr>
                                    </p:animEffect>
                                  </p:childTnLst>
                                </p:cTn>
                              </p:par>
                              <p:par>
                                <p:cTn id="291" presetID="9" presetClass="emph" presetSubtype="0" grpId="5" nodeType="withEffect">
                                  <p:stCondLst>
                                    <p:cond delay="0"/>
                                  </p:stCondLst>
                                  <p:endCondLst>
                                    <p:cond evt="onNext" delay="0">
                                      <p:tgtEl>
                                        <p:sldTgt/>
                                      </p:tgtEl>
                                    </p:cond>
                                  </p:endCondLst>
                                  <p:childTnLst>
                                    <p:set>
                                      <p:cBhvr rctx="PPT">
                                        <p:cTn id="292" dur="indefinite"/>
                                        <p:tgtEl>
                                          <p:spTgt spid="5">
                                            <p:graphicEl>
                                              <a:dgm id="{A99A3543-C12A-4370-9409-66B898E4A29D}"/>
                                            </p:graphicEl>
                                          </p:spTgt>
                                        </p:tgtEl>
                                        <p:attrNameLst>
                                          <p:attrName>style.opacity</p:attrName>
                                        </p:attrNameLst>
                                      </p:cBhvr>
                                      <p:to>
                                        <p:strVal val="0.25"/>
                                      </p:to>
                                    </p:set>
                                    <p:animEffect filter="image" prLst="opacity: 0.25">
                                      <p:cBhvr rctx="IE">
                                        <p:cTn id="293" dur="indefinite"/>
                                        <p:tgtEl>
                                          <p:spTgt spid="5">
                                            <p:graphicEl>
                                              <a:dgm id="{A99A3543-C12A-4370-9409-66B898E4A29D}"/>
                                            </p:graphicEl>
                                          </p:spTgt>
                                        </p:tgtEl>
                                      </p:cBhvr>
                                    </p:animEffect>
                                  </p:childTnLst>
                                </p:cTn>
                              </p:par>
                              <p:par>
                                <p:cTn id="294" presetID="9" presetClass="emph" presetSubtype="0" grpId="5" nodeType="withEffect">
                                  <p:stCondLst>
                                    <p:cond delay="0"/>
                                  </p:stCondLst>
                                  <p:endCondLst>
                                    <p:cond evt="onNext" delay="0">
                                      <p:tgtEl>
                                        <p:sldTgt/>
                                      </p:tgtEl>
                                    </p:cond>
                                  </p:endCondLst>
                                  <p:childTnLst>
                                    <p:set>
                                      <p:cBhvr rctx="PPT">
                                        <p:cTn id="295" dur="indefinite"/>
                                        <p:tgtEl>
                                          <p:spTgt spid="5">
                                            <p:graphicEl>
                                              <a:dgm id="{B3838699-0CD4-4886-BCB9-287CFA38D529}"/>
                                            </p:graphicEl>
                                          </p:spTgt>
                                        </p:tgtEl>
                                        <p:attrNameLst>
                                          <p:attrName>style.opacity</p:attrName>
                                        </p:attrNameLst>
                                      </p:cBhvr>
                                      <p:to>
                                        <p:strVal val="0.25"/>
                                      </p:to>
                                    </p:set>
                                    <p:animEffect filter="image" prLst="opacity: 0.25">
                                      <p:cBhvr rctx="IE">
                                        <p:cTn id="296" dur="indefinite"/>
                                        <p:tgtEl>
                                          <p:spTgt spid="5">
                                            <p:graphicEl>
                                              <a:dgm id="{B3838699-0CD4-4886-BCB9-287CFA38D529}"/>
                                            </p:graphicEl>
                                          </p:spTgt>
                                        </p:tgtEl>
                                      </p:cBhvr>
                                    </p:animEffect>
                                  </p:childTnLst>
                                </p:cTn>
                              </p:par>
                              <p:par>
                                <p:cTn id="297" presetID="9" presetClass="emph" presetSubtype="0" grpId="5" nodeType="withEffect">
                                  <p:stCondLst>
                                    <p:cond delay="0"/>
                                  </p:stCondLst>
                                  <p:endCondLst>
                                    <p:cond evt="onNext" delay="0">
                                      <p:tgtEl>
                                        <p:sldTgt/>
                                      </p:tgtEl>
                                    </p:cond>
                                  </p:endCondLst>
                                  <p:childTnLst>
                                    <p:set>
                                      <p:cBhvr rctx="PPT">
                                        <p:cTn id="298" dur="indefinite"/>
                                        <p:tgtEl>
                                          <p:spTgt spid="5">
                                            <p:graphicEl>
                                              <a:dgm id="{7C4154F9-2109-4D37-8FB1-5B65BA6D42FC}"/>
                                            </p:graphicEl>
                                          </p:spTgt>
                                        </p:tgtEl>
                                        <p:attrNameLst>
                                          <p:attrName>style.opacity</p:attrName>
                                        </p:attrNameLst>
                                      </p:cBhvr>
                                      <p:to>
                                        <p:strVal val="0.25"/>
                                      </p:to>
                                    </p:set>
                                    <p:animEffect filter="image" prLst="opacity: 0.25">
                                      <p:cBhvr rctx="IE">
                                        <p:cTn id="299" dur="indefinite"/>
                                        <p:tgtEl>
                                          <p:spTgt spid="5">
                                            <p:graphicEl>
                                              <a:dgm id="{7C4154F9-2109-4D37-8FB1-5B65BA6D42FC}"/>
                                            </p:graphicEl>
                                          </p:spTgt>
                                        </p:tgtEl>
                                      </p:cBhvr>
                                    </p:animEffect>
                                  </p:childTnLst>
                                </p:cTn>
                              </p:par>
                              <p:par>
                                <p:cTn id="300" presetID="9" presetClass="emph" presetSubtype="0" grpId="5" nodeType="withEffect">
                                  <p:stCondLst>
                                    <p:cond delay="0"/>
                                  </p:stCondLst>
                                  <p:endCondLst>
                                    <p:cond evt="onNext" delay="0">
                                      <p:tgtEl>
                                        <p:sldTgt/>
                                      </p:tgtEl>
                                    </p:cond>
                                  </p:endCondLst>
                                  <p:childTnLst>
                                    <p:set>
                                      <p:cBhvr rctx="PPT">
                                        <p:cTn id="301" dur="indefinite"/>
                                        <p:tgtEl>
                                          <p:spTgt spid="5">
                                            <p:graphicEl>
                                              <a:dgm id="{7A23C2B6-2856-469D-B5FD-912328F95884}"/>
                                            </p:graphicEl>
                                          </p:spTgt>
                                        </p:tgtEl>
                                        <p:attrNameLst>
                                          <p:attrName>style.opacity</p:attrName>
                                        </p:attrNameLst>
                                      </p:cBhvr>
                                      <p:to>
                                        <p:strVal val="0.25"/>
                                      </p:to>
                                    </p:set>
                                    <p:animEffect filter="image" prLst="opacity: 0.25">
                                      <p:cBhvr rctx="IE">
                                        <p:cTn id="302" dur="indefinite"/>
                                        <p:tgtEl>
                                          <p:spTgt spid="5">
                                            <p:graphicEl>
                                              <a:dgm id="{7A23C2B6-2856-469D-B5FD-912328F95884}"/>
                                            </p:graphicEl>
                                          </p:spTgt>
                                        </p:tgtEl>
                                      </p:cBhvr>
                                    </p:animEffect>
                                  </p:childTnLst>
                                </p:cTn>
                              </p:par>
                              <p:par>
                                <p:cTn id="303" presetID="9" presetClass="emph" presetSubtype="0" grpId="5" nodeType="withEffect">
                                  <p:stCondLst>
                                    <p:cond delay="0"/>
                                  </p:stCondLst>
                                  <p:endCondLst>
                                    <p:cond evt="onNext" delay="0">
                                      <p:tgtEl>
                                        <p:sldTgt/>
                                      </p:tgtEl>
                                    </p:cond>
                                  </p:endCondLst>
                                  <p:childTnLst>
                                    <p:set>
                                      <p:cBhvr rctx="PPT">
                                        <p:cTn id="304" dur="indefinite"/>
                                        <p:tgtEl>
                                          <p:spTgt spid="5">
                                            <p:graphicEl>
                                              <a:dgm id="{B8FE99D1-B9B5-4037-8A5F-0D93E5BEF6D9}"/>
                                            </p:graphicEl>
                                          </p:spTgt>
                                        </p:tgtEl>
                                        <p:attrNameLst>
                                          <p:attrName>style.opacity</p:attrName>
                                        </p:attrNameLst>
                                      </p:cBhvr>
                                      <p:to>
                                        <p:strVal val="0.25"/>
                                      </p:to>
                                    </p:set>
                                    <p:animEffect filter="image" prLst="opacity: 0.25">
                                      <p:cBhvr rctx="IE">
                                        <p:cTn id="305" dur="indefinite"/>
                                        <p:tgtEl>
                                          <p:spTgt spid="5">
                                            <p:graphicEl>
                                              <a:dgm id="{B8FE99D1-B9B5-4037-8A5F-0D93E5BEF6D9}"/>
                                            </p:graphicEl>
                                          </p:spTgt>
                                        </p:tgtEl>
                                      </p:cBhvr>
                                    </p:animEffect>
                                  </p:childTnLst>
                                </p:cTn>
                              </p:par>
                              <p:par>
                                <p:cTn id="306" presetID="9" presetClass="emph" presetSubtype="0" grpId="5" nodeType="withEffect">
                                  <p:stCondLst>
                                    <p:cond delay="0"/>
                                  </p:stCondLst>
                                  <p:endCondLst>
                                    <p:cond evt="onNext" delay="0">
                                      <p:tgtEl>
                                        <p:sldTgt/>
                                      </p:tgtEl>
                                    </p:cond>
                                  </p:endCondLst>
                                  <p:childTnLst>
                                    <p:set>
                                      <p:cBhvr rctx="PPT">
                                        <p:cTn id="307" dur="indefinite"/>
                                        <p:tgtEl>
                                          <p:spTgt spid="5">
                                            <p:graphicEl>
                                              <a:dgm id="{F2A5B1B7-9577-4C84-A7E0-4DEECDD0B416}"/>
                                            </p:graphicEl>
                                          </p:spTgt>
                                        </p:tgtEl>
                                        <p:attrNameLst>
                                          <p:attrName>style.opacity</p:attrName>
                                        </p:attrNameLst>
                                      </p:cBhvr>
                                      <p:to>
                                        <p:strVal val="0.25"/>
                                      </p:to>
                                    </p:set>
                                    <p:animEffect filter="image" prLst="opacity: 0.25">
                                      <p:cBhvr rctx="IE">
                                        <p:cTn id="308" dur="indefinite"/>
                                        <p:tgtEl>
                                          <p:spTgt spid="5">
                                            <p:graphicEl>
                                              <a:dgm id="{F2A5B1B7-9577-4C84-A7E0-4DEECDD0B416}"/>
                                            </p:graphicEl>
                                          </p:spTgt>
                                        </p:tgtEl>
                                      </p:cBhvr>
                                    </p:animEffect>
                                  </p:childTnLst>
                                </p:cTn>
                              </p:par>
                            </p:childTnLst>
                          </p:cTn>
                        </p:par>
                      </p:childTnLst>
                    </p:cTn>
                  </p:par>
                  <p:par>
                    <p:cTn id="309" fill="hold">
                      <p:stCondLst>
                        <p:cond delay="indefinite"/>
                      </p:stCondLst>
                      <p:childTnLst>
                        <p:par>
                          <p:cTn id="310" fill="hold">
                            <p:stCondLst>
                              <p:cond delay="0"/>
                            </p:stCondLst>
                            <p:childTnLst>
                              <p:par>
                                <p:cTn id="311" presetID="9" presetClass="emph" presetSubtype="0" grpId="6" nodeType="clickEffect">
                                  <p:stCondLst>
                                    <p:cond delay="0"/>
                                  </p:stCondLst>
                                  <p:endCondLst>
                                    <p:cond evt="onNext" delay="0">
                                      <p:tgtEl>
                                        <p:sldTgt/>
                                      </p:tgtEl>
                                    </p:cond>
                                  </p:endCondLst>
                                  <p:childTnLst>
                                    <p:set>
                                      <p:cBhvr rctx="PPT">
                                        <p:cTn id="312" dur="indefinite"/>
                                        <p:tgtEl>
                                          <p:spTgt spid="5">
                                            <p:graphicEl>
                                              <a:dgm id="{0E74EAC9-4E5E-4956-A8A7-FEDC1EF03617}"/>
                                            </p:graphicEl>
                                          </p:spTgt>
                                        </p:tgtEl>
                                        <p:attrNameLst>
                                          <p:attrName>style.opacity</p:attrName>
                                        </p:attrNameLst>
                                      </p:cBhvr>
                                      <p:to>
                                        <p:strVal val="0.25"/>
                                      </p:to>
                                    </p:set>
                                    <p:animEffect filter="image" prLst="opacity: 0.25">
                                      <p:cBhvr rctx="IE">
                                        <p:cTn id="313" dur="indefinite"/>
                                        <p:tgtEl>
                                          <p:spTgt spid="5">
                                            <p:graphicEl>
                                              <a:dgm id="{0E74EAC9-4E5E-4956-A8A7-FEDC1EF03617}"/>
                                            </p:graphicEl>
                                          </p:spTgt>
                                        </p:tgtEl>
                                      </p:cBhvr>
                                    </p:animEffect>
                                  </p:childTnLst>
                                </p:cTn>
                              </p:par>
                              <p:par>
                                <p:cTn id="314" presetID="9" presetClass="emph" presetSubtype="0" grpId="6" nodeType="withEffect">
                                  <p:stCondLst>
                                    <p:cond delay="0"/>
                                  </p:stCondLst>
                                  <p:endCondLst>
                                    <p:cond evt="onNext" delay="0">
                                      <p:tgtEl>
                                        <p:sldTgt/>
                                      </p:tgtEl>
                                    </p:cond>
                                  </p:endCondLst>
                                  <p:childTnLst>
                                    <p:set>
                                      <p:cBhvr rctx="PPT">
                                        <p:cTn id="315" dur="indefinite"/>
                                        <p:tgtEl>
                                          <p:spTgt spid="5">
                                            <p:graphicEl>
                                              <a:dgm id="{673A1EC3-3E34-4A31-859D-1A5D7DC986AC}"/>
                                            </p:graphicEl>
                                          </p:spTgt>
                                        </p:tgtEl>
                                        <p:attrNameLst>
                                          <p:attrName>style.opacity</p:attrName>
                                        </p:attrNameLst>
                                      </p:cBhvr>
                                      <p:to>
                                        <p:strVal val="0.25"/>
                                      </p:to>
                                    </p:set>
                                    <p:animEffect filter="image" prLst="opacity: 0.25">
                                      <p:cBhvr rctx="IE">
                                        <p:cTn id="316" dur="indefinite"/>
                                        <p:tgtEl>
                                          <p:spTgt spid="5">
                                            <p:graphicEl>
                                              <a:dgm id="{673A1EC3-3E34-4A31-859D-1A5D7DC986AC}"/>
                                            </p:graphicEl>
                                          </p:spTgt>
                                        </p:tgtEl>
                                      </p:cBhvr>
                                    </p:animEffect>
                                  </p:childTnLst>
                                </p:cTn>
                              </p:par>
                              <p:par>
                                <p:cTn id="317" presetID="9" presetClass="emph" presetSubtype="0" grpId="6" nodeType="withEffect">
                                  <p:stCondLst>
                                    <p:cond delay="0"/>
                                  </p:stCondLst>
                                  <p:endCondLst>
                                    <p:cond evt="onNext" delay="0">
                                      <p:tgtEl>
                                        <p:sldTgt/>
                                      </p:tgtEl>
                                    </p:cond>
                                  </p:endCondLst>
                                  <p:childTnLst>
                                    <p:set>
                                      <p:cBhvr rctx="PPT">
                                        <p:cTn id="318" dur="indefinite"/>
                                        <p:tgtEl>
                                          <p:spTgt spid="5">
                                            <p:graphicEl>
                                              <a:dgm id="{12F138EE-28C4-4BEE-9DCD-44456A2492E3}"/>
                                            </p:graphicEl>
                                          </p:spTgt>
                                        </p:tgtEl>
                                        <p:attrNameLst>
                                          <p:attrName>style.opacity</p:attrName>
                                        </p:attrNameLst>
                                      </p:cBhvr>
                                      <p:to>
                                        <p:strVal val="0.25"/>
                                      </p:to>
                                    </p:set>
                                    <p:animEffect filter="image" prLst="opacity: 0.25">
                                      <p:cBhvr rctx="IE">
                                        <p:cTn id="319" dur="indefinite"/>
                                        <p:tgtEl>
                                          <p:spTgt spid="5">
                                            <p:graphicEl>
                                              <a:dgm id="{12F138EE-28C4-4BEE-9DCD-44456A2492E3}"/>
                                            </p:graphicEl>
                                          </p:spTgt>
                                        </p:tgtEl>
                                      </p:cBhvr>
                                    </p:animEffect>
                                  </p:childTnLst>
                                </p:cTn>
                              </p:par>
                              <p:par>
                                <p:cTn id="320" presetID="9" presetClass="emph" presetSubtype="0" grpId="6" nodeType="withEffect">
                                  <p:stCondLst>
                                    <p:cond delay="0"/>
                                  </p:stCondLst>
                                  <p:endCondLst>
                                    <p:cond evt="onNext" delay="0">
                                      <p:tgtEl>
                                        <p:sldTgt/>
                                      </p:tgtEl>
                                    </p:cond>
                                  </p:endCondLst>
                                  <p:childTnLst>
                                    <p:set>
                                      <p:cBhvr rctx="PPT">
                                        <p:cTn id="321" dur="indefinite"/>
                                        <p:tgtEl>
                                          <p:spTgt spid="5">
                                            <p:graphicEl>
                                              <a:dgm id="{AC4C9B1E-8EA8-487F-B03F-A87BA15E20B7}"/>
                                            </p:graphicEl>
                                          </p:spTgt>
                                        </p:tgtEl>
                                        <p:attrNameLst>
                                          <p:attrName>style.opacity</p:attrName>
                                        </p:attrNameLst>
                                      </p:cBhvr>
                                      <p:to>
                                        <p:strVal val="0.25"/>
                                      </p:to>
                                    </p:set>
                                    <p:animEffect filter="image" prLst="opacity: 0.25">
                                      <p:cBhvr rctx="IE">
                                        <p:cTn id="322" dur="indefinite"/>
                                        <p:tgtEl>
                                          <p:spTgt spid="5">
                                            <p:graphicEl>
                                              <a:dgm id="{AC4C9B1E-8EA8-487F-B03F-A87BA15E20B7}"/>
                                            </p:graphicEl>
                                          </p:spTgt>
                                        </p:tgtEl>
                                      </p:cBhvr>
                                    </p:animEffect>
                                  </p:childTnLst>
                                </p:cTn>
                              </p:par>
                              <p:par>
                                <p:cTn id="323" presetID="9" presetClass="emph" presetSubtype="0" grpId="6" nodeType="withEffect">
                                  <p:stCondLst>
                                    <p:cond delay="0"/>
                                  </p:stCondLst>
                                  <p:endCondLst>
                                    <p:cond evt="onNext" delay="0">
                                      <p:tgtEl>
                                        <p:sldTgt/>
                                      </p:tgtEl>
                                    </p:cond>
                                  </p:endCondLst>
                                  <p:childTnLst>
                                    <p:set>
                                      <p:cBhvr rctx="PPT">
                                        <p:cTn id="324" dur="indefinite"/>
                                        <p:tgtEl>
                                          <p:spTgt spid="5">
                                            <p:graphicEl>
                                              <a:dgm id="{F523E79F-645E-48EE-A324-A7C83287E925}"/>
                                            </p:graphicEl>
                                          </p:spTgt>
                                        </p:tgtEl>
                                        <p:attrNameLst>
                                          <p:attrName>style.opacity</p:attrName>
                                        </p:attrNameLst>
                                      </p:cBhvr>
                                      <p:to>
                                        <p:strVal val="0.25"/>
                                      </p:to>
                                    </p:set>
                                    <p:animEffect filter="image" prLst="opacity: 0.25">
                                      <p:cBhvr rctx="IE">
                                        <p:cTn id="325" dur="indefinite"/>
                                        <p:tgtEl>
                                          <p:spTgt spid="5">
                                            <p:graphicEl>
                                              <a:dgm id="{F523E79F-645E-48EE-A324-A7C83287E925}"/>
                                            </p:graphicEl>
                                          </p:spTgt>
                                        </p:tgtEl>
                                      </p:cBhvr>
                                    </p:animEffect>
                                  </p:childTnLst>
                                </p:cTn>
                              </p:par>
                              <p:par>
                                <p:cTn id="326" presetID="9" presetClass="emph" presetSubtype="0" grpId="6" nodeType="withEffect">
                                  <p:stCondLst>
                                    <p:cond delay="0"/>
                                  </p:stCondLst>
                                  <p:endCondLst>
                                    <p:cond evt="onNext" delay="0">
                                      <p:tgtEl>
                                        <p:sldTgt/>
                                      </p:tgtEl>
                                    </p:cond>
                                  </p:endCondLst>
                                  <p:childTnLst>
                                    <p:set>
                                      <p:cBhvr rctx="PPT">
                                        <p:cTn id="327" dur="indefinite"/>
                                        <p:tgtEl>
                                          <p:spTgt spid="5">
                                            <p:graphicEl>
                                              <a:dgm id="{BB6E890D-6BC7-490D-B46C-ECB6368702FD}"/>
                                            </p:graphicEl>
                                          </p:spTgt>
                                        </p:tgtEl>
                                        <p:attrNameLst>
                                          <p:attrName>style.opacity</p:attrName>
                                        </p:attrNameLst>
                                      </p:cBhvr>
                                      <p:to>
                                        <p:strVal val="0.25"/>
                                      </p:to>
                                    </p:set>
                                    <p:animEffect filter="image" prLst="opacity: 0.25">
                                      <p:cBhvr rctx="IE">
                                        <p:cTn id="328" dur="indefinite"/>
                                        <p:tgtEl>
                                          <p:spTgt spid="5">
                                            <p:graphicEl>
                                              <a:dgm id="{BB6E890D-6BC7-490D-B46C-ECB6368702FD}"/>
                                            </p:graphicEl>
                                          </p:spTgt>
                                        </p:tgtEl>
                                      </p:cBhvr>
                                    </p:animEffect>
                                  </p:childTnLst>
                                </p:cTn>
                              </p:par>
                              <p:par>
                                <p:cTn id="329" presetID="9" presetClass="emph" presetSubtype="0" grpId="6" nodeType="withEffect">
                                  <p:stCondLst>
                                    <p:cond delay="0"/>
                                  </p:stCondLst>
                                  <p:endCondLst>
                                    <p:cond evt="onNext" delay="0">
                                      <p:tgtEl>
                                        <p:sldTgt/>
                                      </p:tgtEl>
                                    </p:cond>
                                  </p:endCondLst>
                                  <p:childTnLst>
                                    <p:set>
                                      <p:cBhvr rctx="PPT">
                                        <p:cTn id="330" dur="indefinite"/>
                                        <p:tgtEl>
                                          <p:spTgt spid="5">
                                            <p:graphicEl>
                                              <a:dgm id="{63B2E34D-6E4D-48D6-8870-92766DD3A680}"/>
                                            </p:graphicEl>
                                          </p:spTgt>
                                        </p:tgtEl>
                                        <p:attrNameLst>
                                          <p:attrName>style.opacity</p:attrName>
                                        </p:attrNameLst>
                                      </p:cBhvr>
                                      <p:to>
                                        <p:strVal val="0.25"/>
                                      </p:to>
                                    </p:set>
                                    <p:animEffect filter="image" prLst="opacity: 0.25">
                                      <p:cBhvr rctx="IE">
                                        <p:cTn id="331" dur="indefinite"/>
                                        <p:tgtEl>
                                          <p:spTgt spid="5">
                                            <p:graphicEl>
                                              <a:dgm id="{63B2E34D-6E4D-48D6-8870-92766DD3A680}"/>
                                            </p:graphicEl>
                                          </p:spTgt>
                                        </p:tgtEl>
                                      </p:cBhvr>
                                    </p:animEffect>
                                  </p:childTnLst>
                                </p:cTn>
                              </p:par>
                              <p:par>
                                <p:cTn id="332" presetID="9" presetClass="emph" presetSubtype="0" grpId="6" nodeType="withEffect">
                                  <p:stCondLst>
                                    <p:cond delay="0"/>
                                  </p:stCondLst>
                                  <p:endCondLst>
                                    <p:cond evt="onNext" delay="0">
                                      <p:tgtEl>
                                        <p:sldTgt/>
                                      </p:tgtEl>
                                    </p:cond>
                                  </p:endCondLst>
                                  <p:childTnLst>
                                    <p:set>
                                      <p:cBhvr rctx="PPT">
                                        <p:cTn id="333" dur="indefinite"/>
                                        <p:tgtEl>
                                          <p:spTgt spid="5">
                                            <p:graphicEl>
                                              <a:dgm id="{30FF76EF-65ED-4E41-8D55-FCC12B196E4F}"/>
                                            </p:graphicEl>
                                          </p:spTgt>
                                        </p:tgtEl>
                                        <p:attrNameLst>
                                          <p:attrName>style.opacity</p:attrName>
                                        </p:attrNameLst>
                                      </p:cBhvr>
                                      <p:to>
                                        <p:strVal val="0.25"/>
                                      </p:to>
                                    </p:set>
                                    <p:animEffect filter="image" prLst="opacity: 0.25">
                                      <p:cBhvr rctx="IE">
                                        <p:cTn id="334" dur="indefinite"/>
                                        <p:tgtEl>
                                          <p:spTgt spid="5">
                                            <p:graphicEl>
                                              <a:dgm id="{30FF76EF-65ED-4E41-8D55-FCC12B196E4F}"/>
                                            </p:graphicEl>
                                          </p:spTgt>
                                        </p:tgtEl>
                                      </p:cBhvr>
                                    </p:animEffect>
                                  </p:childTnLst>
                                </p:cTn>
                              </p:par>
                              <p:par>
                                <p:cTn id="335" presetID="9" presetClass="emph" presetSubtype="0" grpId="6" nodeType="withEffect">
                                  <p:stCondLst>
                                    <p:cond delay="0"/>
                                  </p:stCondLst>
                                  <p:endCondLst>
                                    <p:cond evt="onNext" delay="0">
                                      <p:tgtEl>
                                        <p:sldTgt/>
                                      </p:tgtEl>
                                    </p:cond>
                                  </p:endCondLst>
                                  <p:childTnLst>
                                    <p:set>
                                      <p:cBhvr rctx="PPT">
                                        <p:cTn id="336" dur="indefinite"/>
                                        <p:tgtEl>
                                          <p:spTgt spid="5">
                                            <p:graphicEl>
                                              <a:dgm id="{671E7A23-5A06-4670-958A-F0E3902D97D2}"/>
                                            </p:graphicEl>
                                          </p:spTgt>
                                        </p:tgtEl>
                                        <p:attrNameLst>
                                          <p:attrName>style.opacity</p:attrName>
                                        </p:attrNameLst>
                                      </p:cBhvr>
                                      <p:to>
                                        <p:strVal val="0.25"/>
                                      </p:to>
                                    </p:set>
                                    <p:animEffect filter="image" prLst="opacity: 0.25">
                                      <p:cBhvr rctx="IE">
                                        <p:cTn id="337" dur="indefinite"/>
                                        <p:tgtEl>
                                          <p:spTgt spid="5">
                                            <p:graphicEl>
                                              <a:dgm id="{671E7A23-5A06-4670-958A-F0E3902D97D2}"/>
                                            </p:graphicEl>
                                          </p:spTgt>
                                        </p:tgtEl>
                                      </p:cBhvr>
                                    </p:animEffect>
                                  </p:childTnLst>
                                </p:cTn>
                              </p:par>
                              <p:par>
                                <p:cTn id="338" presetID="9" presetClass="emph" presetSubtype="0" grpId="6" nodeType="withEffect">
                                  <p:stCondLst>
                                    <p:cond delay="0"/>
                                  </p:stCondLst>
                                  <p:endCondLst>
                                    <p:cond evt="onNext" delay="0">
                                      <p:tgtEl>
                                        <p:sldTgt/>
                                      </p:tgtEl>
                                    </p:cond>
                                  </p:endCondLst>
                                  <p:childTnLst>
                                    <p:set>
                                      <p:cBhvr rctx="PPT">
                                        <p:cTn id="339" dur="indefinite"/>
                                        <p:tgtEl>
                                          <p:spTgt spid="5">
                                            <p:graphicEl>
                                              <a:dgm id="{DD71ADE9-27BA-455E-82FB-E56841B63B4A}"/>
                                            </p:graphicEl>
                                          </p:spTgt>
                                        </p:tgtEl>
                                        <p:attrNameLst>
                                          <p:attrName>style.opacity</p:attrName>
                                        </p:attrNameLst>
                                      </p:cBhvr>
                                      <p:to>
                                        <p:strVal val="0.25"/>
                                      </p:to>
                                    </p:set>
                                    <p:animEffect filter="image" prLst="opacity: 0.25">
                                      <p:cBhvr rctx="IE">
                                        <p:cTn id="340" dur="indefinite"/>
                                        <p:tgtEl>
                                          <p:spTgt spid="5">
                                            <p:graphicEl>
                                              <a:dgm id="{DD71ADE9-27BA-455E-82FB-E56841B63B4A}"/>
                                            </p:graphicEl>
                                          </p:spTgt>
                                        </p:tgtEl>
                                      </p:cBhvr>
                                    </p:animEffect>
                                  </p:childTnLst>
                                </p:cTn>
                              </p:par>
                              <p:par>
                                <p:cTn id="341" presetID="9" presetClass="emph" presetSubtype="0" grpId="6" nodeType="withEffect">
                                  <p:stCondLst>
                                    <p:cond delay="0"/>
                                  </p:stCondLst>
                                  <p:endCondLst>
                                    <p:cond evt="onNext" delay="0">
                                      <p:tgtEl>
                                        <p:sldTgt/>
                                      </p:tgtEl>
                                    </p:cond>
                                  </p:endCondLst>
                                  <p:childTnLst>
                                    <p:set>
                                      <p:cBhvr rctx="PPT">
                                        <p:cTn id="342" dur="indefinite"/>
                                        <p:tgtEl>
                                          <p:spTgt spid="5">
                                            <p:graphicEl>
                                              <a:dgm id="{A99A3543-C12A-4370-9409-66B898E4A29D}"/>
                                            </p:graphicEl>
                                          </p:spTgt>
                                        </p:tgtEl>
                                        <p:attrNameLst>
                                          <p:attrName>style.opacity</p:attrName>
                                        </p:attrNameLst>
                                      </p:cBhvr>
                                      <p:to>
                                        <p:strVal val="0.25"/>
                                      </p:to>
                                    </p:set>
                                    <p:animEffect filter="image" prLst="opacity: 0.25">
                                      <p:cBhvr rctx="IE">
                                        <p:cTn id="343" dur="indefinite"/>
                                        <p:tgtEl>
                                          <p:spTgt spid="5">
                                            <p:graphicEl>
                                              <a:dgm id="{A99A3543-C12A-4370-9409-66B898E4A29D}"/>
                                            </p:graphicEl>
                                          </p:spTgt>
                                        </p:tgtEl>
                                      </p:cBhvr>
                                    </p:animEffect>
                                  </p:childTnLst>
                                </p:cTn>
                              </p:par>
                              <p:par>
                                <p:cTn id="344" presetID="9" presetClass="emph" presetSubtype="0" grpId="6" nodeType="withEffect">
                                  <p:stCondLst>
                                    <p:cond delay="0"/>
                                  </p:stCondLst>
                                  <p:endCondLst>
                                    <p:cond evt="onNext" delay="0">
                                      <p:tgtEl>
                                        <p:sldTgt/>
                                      </p:tgtEl>
                                    </p:cond>
                                  </p:endCondLst>
                                  <p:childTnLst>
                                    <p:set>
                                      <p:cBhvr rctx="PPT">
                                        <p:cTn id="345" dur="indefinite"/>
                                        <p:tgtEl>
                                          <p:spTgt spid="5">
                                            <p:graphicEl>
                                              <a:dgm id="{B3838699-0CD4-4886-BCB9-287CFA38D529}"/>
                                            </p:graphicEl>
                                          </p:spTgt>
                                        </p:tgtEl>
                                        <p:attrNameLst>
                                          <p:attrName>style.opacity</p:attrName>
                                        </p:attrNameLst>
                                      </p:cBhvr>
                                      <p:to>
                                        <p:strVal val="0.25"/>
                                      </p:to>
                                    </p:set>
                                    <p:animEffect filter="image" prLst="opacity: 0.25">
                                      <p:cBhvr rctx="IE">
                                        <p:cTn id="346" dur="indefinite"/>
                                        <p:tgtEl>
                                          <p:spTgt spid="5">
                                            <p:graphicEl>
                                              <a:dgm id="{B3838699-0CD4-4886-BCB9-287CFA38D529}"/>
                                            </p:graphicEl>
                                          </p:spTgt>
                                        </p:tgtEl>
                                      </p:cBhvr>
                                    </p:animEffect>
                                  </p:childTnLst>
                                </p:cTn>
                              </p:par>
                              <p:par>
                                <p:cTn id="347" presetID="9" presetClass="emph" presetSubtype="0" grpId="6" nodeType="withEffect">
                                  <p:stCondLst>
                                    <p:cond delay="0"/>
                                  </p:stCondLst>
                                  <p:endCondLst>
                                    <p:cond evt="onNext" delay="0">
                                      <p:tgtEl>
                                        <p:sldTgt/>
                                      </p:tgtEl>
                                    </p:cond>
                                  </p:endCondLst>
                                  <p:childTnLst>
                                    <p:set>
                                      <p:cBhvr rctx="PPT">
                                        <p:cTn id="348" dur="indefinite"/>
                                        <p:tgtEl>
                                          <p:spTgt spid="5">
                                            <p:graphicEl>
                                              <a:dgm id="{7C4154F9-2109-4D37-8FB1-5B65BA6D42FC}"/>
                                            </p:graphicEl>
                                          </p:spTgt>
                                        </p:tgtEl>
                                        <p:attrNameLst>
                                          <p:attrName>style.opacity</p:attrName>
                                        </p:attrNameLst>
                                      </p:cBhvr>
                                      <p:to>
                                        <p:strVal val="0.25"/>
                                      </p:to>
                                    </p:set>
                                    <p:animEffect filter="image" prLst="opacity: 0.25">
                                      <p:cBhvr rctx="IE">
                                        <p:cTn id="349" dur="indefinite"/>
                                        <p:tgtEl>
                                          <p:spTgt spid="5">
                                            <p:graphicEl>
                                              <a:dgm id="{7C4154F9-2109-4D37-8FB1-5B65BA6D42FC}"/>
                                            </p:graphicEl>
                                          </p:spTgt>
                                        </p:tgtEl>
                                      </p:cBhvr>
                                    </p:animEffect>
                                  </p:childTnLst>
                                </p:cTn>
                              </p:par>
                              <p:par>
                                <p:cTn id="350" presetID="9" presetClass="emph" presetSubtype="0" grpId="6" nodeType="withEffect">
                                  <p:stCondLst>
                                    <p:cond delay="0"/>
                                  </p:stCondLst>
                                  <p:endCondLst>
                                    <p:cond evt="onNext" delay="0">
                                      <p:tgtEl>
                                        <p:sldTgt/>
                                      </p:tgtEl>
                                    </p:cond>
                                  </p:endCondLst>
                                  <p:childTnLst>
                                    <p:set>
                                      <p:cBhvr rctx="PPT">
                                        <p:cTn id="351" dur="indefinite"/>
                                        <p:tgtEl>
                                          <p:spTgt spid="5">
                                            <p:graphicEl>
                                              <a:dgm id="{7A23C2B6-2856-469D-B5FD-912328F95884}"/>
                                            </p:graphicEl>
                                          </p:spTgt>
                                        </p:tgtEl>
                                        <p:attrNameLst>
                                          <p:attrName>style.opacity</p:attrName>
                                        </p:attrNameLst>
                                      </p:cBhvr>
                                      <p:to>
                                        <p:strVal val="0.25"/>
                                      </p:to>
                                    </p:set>
                                    <p:animEffect filter="image" prLst="opacity: 0.25">
                                      <p:cBhvr rctx="IE">
                                        <p:cTn id="352" dur="indefinite"/>
                                        <p:tgtEl>
                                          <p:spTgt spid="5">
                                            <p:graphicEl>
                                              <a:dgm id="{7A23C2B6-2856-469D-B5FD-912328F95884}"/>
                                            </p:graphicEl>
                                          </p:spTgt>
                                        </p:tgtEl>
                                      </p:cBhvr>
                                    </p:animEffect>
                                  </p:childTnLst>
                                </p:cTn>
                              </p:par>
                              <p:par>
                                <p:cTn id="353" presetID="9" presetClass="emph" presetSubtype="0" grpId="6" nodeType="withEffect">
                                  <p:stCondLst>
                                    <p:cond delay="0"/>
                                  </p:stCondLst>
                                  <p:endCondLst>
                                    <p:cond evt="onNext" delay="0">
                                      <p:tgtEl>
                                        <p:sldTgt/>
                                      </p:tgtEl>
                                    </p:cond>
                                  </p:endCondLst>
                                  <p:childTnLst>
                                    <p:set>
                                      <p:cBhvr rctx="PPT">
                                        <p:cTn id="354" dur="indefinite"/>
                                        <p:tgtEl>
                                          <p:spTgt spid="5">
                                            <p:graphicEl>
                                              <a:dgm id="{B8FE99D1-B9B5-4037-8A5F-0D93E5BEF6D9}"/>
                                            </p:graphicEl>
                                          </p:spTgt>
                                        </p:tgtEl>
                                        <p:attrNameLst>
                                          <p:attrName>style.opacity</p:attrName>
                                        </p:attrNameLst>
                                      </p:cBhvr>
                                      <p:to>
                                        <p:strVal val="0.25"/>
                                      </p:to>
                                    </p:set>
                                    <p:animEffect filter="image" prLst="opacity: 0.25">
                                      <p:cBhvr rctx="IE">
                                        <p:cTn id="355" dur="indefinite"/>
                                        <p:tgtEl>
                                          <p:spTgt spid="5">
                                            <p:graphicEl>
                                              <a:dgm id="{B8FE99D1-B9B5-4037-8A5F-0D93E5BEF6D9}"/>
                                            </p:graphicEl>
                                          </p:spTgt>
                                        </p:tgtEl>
                                      </p:cBhvr>
                                    </p:animEffect>
                                  </p:childTnLst>
                                </p:cTn>
                              </p:par>
                              <p:par>
                                <p:cTn id="356" presetID="9" presetClass="emph" presetSubtype="0" grpId="6" nodeType="withEffect">
                                  <p:stCondLst>
                                    <p:cond delay="0"/>
                                  </p:stCondLst>
                                  <p:endCondLst>
                                    <p:cond evt="onNext" delay="0">
                                      <p:tgtEl>
                                        <p:sldTgt/>
                                      </p:tgtEl>
                                    </p:cond>
                                  </p:endCondLst>
                                  <p:childTnLst>
                                    <p:set>
                                      <p:cBhvr rctx="PPT">
                                        <p:cTn id="357" dur="indefinite"/>
                                        <p:tgtEl>
                                          <p:spTgt spid="5">
                                            <p:graphicEl>
                                              <a:dgm id="{F2A5B1B7-9577-4C84-A7E0-4DEECDD0B416}"/>
                                            </p:graphicEl>
                                          </p:spTgt>
                                        </p:tgtEl>
                                        <p:attrNameLst>
                                          <p:attrName>style.opacity</p:attrName>
                                        </p:attrNameLst>
                                      </p:cBhvr>
                                      <p:to>
                                        <p:strVal val="0.25"/>
                                      </p:to>
                                    </p:set>
                                    <p:animEffect filter="image" prLst="opacity: 0.25">
                                      <p:cBhvr rctx="IE">
                                        <p:cTn id="358" dur="indefinite"/>
                                        <p:tgtEl>
                                          <p:spTgt spid="5">
                                            <p:graphicEl>
                                              <a:dgm id="{F2A5B1B7-9577-4C84-A7E0-4DEECDD0B416}"/>
                                            </p:graphicEl>
                                          </p:spTgt>
                                        </p:tgtEl>
                                      </p:cBhvr>
                                    </p:animEffect>
                                  </p:childTnLst>
                                </p:cTn>
                              </p:par>
                            </p:childTnLst>
                          </p:cTn>
                        </p:par>
                      </p:childTnLst>
                    </p:cTn>
                  </p:par>
                  <p:par>
                    <p:cTn id="359" fill="hold">
                      <p:stCondLst>
                        <p:cond delay="indefinite"/>
                      </p:stCondLst>
                      <p:childTnLst>
                        <p:par>
                          <p:cTn id="360" fill="hold">
                            <p:stCondLst>
                              <p:cond delay="0"/>
                            </p:stCondLst>
                            <p:childTnLst>
                              <p:par>
                                <p:cTn id="361" presetID="1" presetClass="mediacall" presetSubtype="0" fill="hold" nodeType="clickEffect">
                                  <p:stCondLst>
                                    <p:cond delay="0"/>
                                  </p:stCondLst>
                                  <p:childTnLst>
                                    <p:cmd type="call" cmd="playFrom(0.0)">
                                      <p:cBhvr>
                                        <p:cTn id="362" dur="2286" fill="hold"/>
                                        <p:tgtEl>
                                          <p:spTgt spid="12"/>
                                        </p:tgtEl>
                                      </p:cBhvr>
                                    </p:cmd>
                                  </p:childTnLst>
                                </p:cTn>
                              </p:par>
                              <p:par>
                                <p:cTn id="363" presetID="9" presetClass="emph" presetSubtype="0" grpId="7" nodeType="withEffect">
                                  <p:stCondLst>
                                    <p:cond delay="0"/>
                                  </p:stCondLst>
                                  <p:endCondLst>
                                    <p:cond evt="onNext" delay="0">
                                      <p:tgtEl>
                                        <p:sldTgt/>
                                      </p:tgtEl>
                                    </p:cond>
                                  </p:endCondLst>
                                  <p:childTnLst>
                                    <p:set>
                                      <p:cBhvr rctx="PPT">
                                        <p:cTn id="364" dur="indefinite"/>
                                        <p:tgtEl>
                                          <p:spTgt spid="5">
                                            <p:graphicEl>
                                              <a:dgm id="{0E74EAC9-4E5E-4956-A8A7-FEDC1EF03617}"/>
                                            </p:graphicEl>
                                          </p:spTgt>
                                        </p:tgtEl>
                                        <p:attrNameLst>
                                          <p:attrName>style.opacity</p:attrName>
                                        </p:attrNameLst>
                                      </p:cBhvr>
                                      <p:to>
                                        <p:strVal val="0.25"/>
                                      </p:to>
                                    </p:set>
                                    <p:animEffect filter="image" prLst="opacity: 0.25">
                                      <p:cBhvr rctx="IE">
                                        <p:cTn id="365" dur="indefinite"/>
                                        <p:tgtEl>
                                          <p:spTgt spid="5">
                                            <p:graphicEl>
                                              <a:dgm id="{0E74EAC9-4E5E-4956-A8A7-FEDC1EF03617}"/>
                                            </p:graphicEl>
                                          </p:spTgt>
                                        </p:tgtEl>
                                      </p:cBhvr>
                                    </p:animEffect>
                                  </p:childTnLst>
                                </p:cTn>
                              </p:par>
                              <p:par>
                                <p:cTn id="366" presetID="9" presetClass="emph" presetSubtype="0" grpId="7" nodeType="withEffect">
                                  <p:stCondLst>
                                    <p:cond delay="0"/>
                                  </p:stCondLst>
                                  <p:endCondLst>
                                    <p:cond evt="onNext" delay="0">
                                      <p:tgtEl>
                                        <p:sldTgt/>
                                      </p:tgtEl>
                                    </p:cond>
                                  </p:endCondLst>
                                  <p:childTnLst>
                                    <p:set>
                                      <p:cBhvr rctx="PPT">
                                        <p:cTn id="367" dur="indefinite"/>
                                        <p:tgtEl>
                                          <p:spTgt spid="5">
                                            <p:graphicEl>
                                              <a:dgm id="{673A1EC3-3E34-4A31-859D-1A5D7DC986AC}"/>
                                            </p:graphicEl>
                                          </p:spTgt>
                                        </p:tgtEl>
                                        <p:attrNameLst>
                                          <p:attrName>style.opacity</p:attrName>
                                        </p:attrNameLst>
                                      </p:cBhvr>
                                      <p:to>
                                        <p:strVal val="0.25"/>
                                      </p:to>
                                    </p:set>
                                    <p:animEffect filter="image" prLst="opacity: 0.25">
                                      <p:cBhvr rctx="IE">
                                        <p:cTn id="368" dur="indefinite"/>
                                        <p:tgtEl>
                                          <p:spTgt spid="5">
                                            <p:graphicEl>
                                              <a:dgm id="{673A1EC3-3E34-4A31-859D-1A5D7DC986AC}"/>
                                            </p:graphicEl>
                                          </p:spTgt>
                                        </p:tgtEl>
                                      </p:cBhvr>
                                    </p:animEffect>
                                  </p:childTnLst>
                                </p:cTn>
                              </p:par>
                              <p:par>
                                <p:cTn id="369" presetID="9" presetClass="emph" presetSubtype="0" grpId="7" nodeType="withEffect">
                                  <p:stCondLst>
                                    <p:cond delay="0"/>
                                  </p:stCondLst>
                                  <p:endCondLst>
                                    <p:cond evt="onNext" delay="0">
                                      <p:tgtEl>
                                        <p:sldTgt/>
                                      </p:tgtEl>
                                    </p:cond>
                                  </p:endCondLst>
                                  <p:childTnLst>
                                    <p:set>
                                      <p:cBhvr rctx="PPT">
                                        <p:cTn id="370" dur="indefinite"/>
                                        <p:tgtEl>
                                          <p:spTgt spid="5">
                                            <p:graphicEl>
                                              <a:dgm id="{12F138EE-28C4-4BEE-9DCD-44456A2492E3}"/>
                                            </p:graphicEl>
                                          </p:spTgt>
                                        </p:tgtEl>
                                        <p:attrNameLst>
                                          <p:attrName>style.opacity</p:attrName>
                                        </p:attrNameLst>
                                      </p:cBhvr>
                                      <p:to>
                                        <p:strVal val="0.25"/>
                                      </p:to>
                                    </p:set>
                                    <p:animEffect filter="image" prLst="opacity: 0.25">
                                      <p:cBhvr rctx="IE">
                                        <p:cTn id="371" dur="indefinite"/>
                                        <p:tgtEl>
                                          <p:spTgt spid="5">
                                            <p:graphicEl>
                                              <a:dgm id="{12F138EE-28C4-4BEE-9DCD-44456A2492E3}"/>
                                            </p:graphicEl>
                                          </p:spTgt>
                                        </p:tgtEl>
                                      </p:cBhvr>
                                    </p:animEffect>
                                  </p:childTnLst>
                                </p:cTn>
                              </p:par>
                              <p:par>
                                <p:cTn id="372" presetID="9" presetClass="emph" presetSubtype="0" grpId="7" nodeType="withEffect">
                                  <p:stCondLst>
                                    <p:cond delay="0"/>
                                  </p:stCondLst>
                                  <p:endCondLst>
                                    <p:cond evt="onNext" delay="0">
                                      <p:tgtEl>
                                        <p:sldTgt/>
                                      </p:tgtEl>
                                    </p:cond>
                                  </p:endCondLst>
                                  <p:childTnLst>
                                    <p:set>
                                      <p:cBhvr rctx="PPT">
                                        <p:cTn id="373" dur="indefinite"/>
                                        <p:tgtEl>
                                          <p:spTgt spid="5">
                                            <p:graphicEl>
                                              <a:dgm id="{AC4C9B1E-8EA8-487F-B03F-A87BA15E20B7}"/>
                                            </p:graphicEl>
                                          </p:spTgt>
                                        </p:tgtEl>
                                        <p:attrNameLst>
                                          <p:attrName>style.opacity</p:attrName>
                                        </p:attrNameLst>
                                      </p:cBhvr>
                                      <p:to>
                                        <p:strVal val="0.25"/>
                                      </p:to>
                                    </p:set>
                                    <p:animEffect filter="image" prLst="opacity: 0.25">
                                      <p:cBhvr rctx="IE">
                                        <p:cTn id="374" dur="indefinite"/>
                                        <p:tgtEl>
                                          <p:spTgt spid="5">
                                            <p:graphicEl>
                                              <a:dgm id="{AC4C9B1E-8EA8-487F-B03F-A87BA15E20B7}"/>
                                            </p:graphicEl>
                                          </p:spTgt>
                                        </p:tgtEl>
                                      </p:cBhvr>
                                    </p:animEffect>
                                  </p:childTnLst>
                                </p:cTn>
                              </p:par>
                              <p:par>
                                <p:cTn id="375" presetID="9" presetClass="emph" presetSubtype="0" grpId="7" nodeType="withEffect">
                                  <p:stCondLst>
                                    <p:cond delay="0"/>
                                  </p:stCondLst>
                                  <p:endCondLst>
                                    <p:cond evt="onNext" delay="0">
                                      <p:tgtEl>
                                        <p:sldTgt/>
                                      </p:tgtEl>
                                    </p:cond>
                                  </p:endCondLst>
                                  <p:childTnLst>
                                    <p:set>
                                      <p:cBhvr rctx="PPT">
                                        <p:cTn id="376" dur="indefinite"/>
                                        <p:tgtEl>
                                          <p:spTgt spid="5">
                                            <p:graphicEl>
                                              <a:dgm id="{F523E79F-645E-48EE-A324-A7C83287E925}"/>
                                            </p:graphicEl>
                                          </p:spTgt>
                                        </p:tgtEl>
                                        <p:attrNameLst>
                                          <p:attrName>style.opacity</p:attrName>
                                        </p:attrNameLst>
                                      </p:cBhvr>
                                      <p:to>
                                        <p:strVal val="0.25"/>
                                      </p:to>
                                    </p:set>
                                    <p:animEffect filter="image" prLst="opacity: 0.25">
                                      <p:cBhvr rctx="IE">
                                        <p:cTn id="377" dur="indefinite"/>
                                        <p:tgtEl>
                                          <p:spTgt spid="5">
                                            <p:graphicEl>
                                              <a:dgm id="{F523E79F-645E-48EE-A324-A7C83287E925}"/>
                                            </p:graphicEl>
                                          </p:spTgt>
                                        </p:tgtEl>
                                      </p:cBhvr>
                                    </p:animEffect>
                                  </p:childTnLst>
                                </p:cTn>
                              </p:par>
                              <p:par>
                                <p:cTn id="378" presetID="9" presetClass="emph" presetSubtype="0" grpId="7" nodeType="withEffect">
                                  <p:stCondLst>
                                    <p:cond delay="0"/>
                                  </p:stCondLst>
                                  <p:endCondLst>
                                    <p:cond evt="onNext" delay="0">
                                      <p:tgtEl>
                                        <p:sldTgt/>
                                      </p:tgtEl>
                                    </p:cond>
                                  </p:endCondLst>
                                  <p:childTnLst>
                                    <p:set>
                                      <p:cBhvr rctx="PPT">
                                        <p:cTn id="379" dur="indefinite"/>
                                        <p:tgtEl>
                                          <p:spTgt spid="5">
                                            <p:graphicEl>
                                              <a:dgm id="{BB6E890D-6BC7-490D-B46C-ECB6368702FD}"/>
                                            </p:graphicEl>
                                          </p:spTgt>
                                        </p:tgtEl>
                                        <p:attrNameLst>
                                          <p:attrName>style.opacity</p:attrName>
                                        </p:attrNameLst>
                                      </p:cBhvr>
                                      <p:to>
                                        <p:strVal val="0.25"/>
                                      </p:to>
                                    </p:set>
                                    <p:animEffect filter="image" prLst="opacity: 0.25">
                                      <p:cBhvr rctx="IE">
                                        <p:cTn id="380" dur="indefinite"/>
                                        <p:tgtEl>
                                          <p:spTgt spid="5">
                                            <p:graphicEl>
                                              <a:dgm id="{BB6E890D-6BC7-490D-B46C-ECB6368702FD}"/>
                                            </p:graphicEl>
                                          </p:spTgt>
                                        </p:tgtEl>
                                      </p:cBhvr>
                                    </p:animEffect>
                                  </p:childTnLst>
                                </p:cTn>
                              </p:par>
                              <p:par>
                                <p:cTn id="381" presetID="9" presetClass="emph" presetSubtype="0" grpId="7" nodeType="withEffect">
                                  <p:stCondLst>
                                    <p:cond delay="0"/>
                                  </p:stCondLst>
                                  <p:endCondLst>
                                    <p:cond evt="onNext" delay="0">
                                      <p:tgtEl>
                                        <p:sldTgt/>
                                      </p:tgtEl>
                                    </p:cond>
                                  </p:endCondLst>
                                  <p:childTnLst>
                                    <p:set>
                                      <p:cBhvr rctx="PPT">
                                        <p:cTn id="382" dur="indefinite"/>
                                        <p:tgtEl>
                                          <p:spTgt spid="5">
                                            <p:graphicEl>
                                              <a:dgm id="{63B2E34D-6E4D-48D6-8870-92766DD3A680}"/>
                                            </p:graphicEl>
                                          </p:spTgt>
                                        </p:tgtEl>
                                        <p:attrNameLst>
                                          <p:attrName>style.opacity</p:attrName>
                                        </p:attrNameLst>
                                      </p:cBhvr>
                                      <p:to>
                                        <p:strVal val="0.25"/>
                                      </p:to>
                                    </p:set>
                                    <p:animEffect filter="image" prLst="opacity: 0.25">
                                      <p:cBhvr rctx="IE">
                                        <p:cTn id="383" dur="indefinite"/>
                                        <p:tgtEl>
                                          <p:spTgt spid="5">
                                            <p:graphicEl>
                                              <a:dgm id="{63B2E34D-6E4D-48D6-8870-92766DD3A680}"/>
                                            </p:graphicEl>
                                          </p:spTgt>
                                        </p:tgtEl>
                                      </p:cBhvr>
                                    </p:animEffect>
                                  </p:childTnLst>
                                </p:cTn>
                              </p:par>
                              <p:par>
                                <p:cTn id="384" presetID="9" presetClass="emph" presetSubtype="0" grpId="7" nodeType="withEffect">
                                  <p:stCondLst>
                                    <p:cond delay="0"/>
                                  </p:stCondLst>
                                  <p:endCondLst>
                                    <p:cond evt="onNext" delay="0">
                                      <p:tgtEl>
                                        <p:sldTgt/>
                                      </p:tgtEl>
                                    </p:cond>
                                  </p:endCondLst>
                                  <p:childTnLst>
                                    <p:set>
                                      <p:cBhvr rctx="PPT">
                                        <p:cTn id="385" dur="indefinite"/>
                                        <p:tgtEl>
                                          <p:spTgt spid="5">
                                            <p:graphicEl>
                                              <a:dgm id="{30FF76EF-65ED-4E41-8D55-FCC12B196E4F}"/>
                                            </p:graphicEl>
                                          </p:spTgt>
                                        </p:tgtEl>
                                        <p:attrNameLst>
                                          <p:attrName>style.opacity</p:attrName>
                                        </p:attrNameLst>
                                      </p:cBhvr>
                                      <p:to>
                                        <p:strVal val="0.25"/>
                                      </p:to>
                                    </p:set>
                                    <p:animEffect filter="image" prLst="opacity: 0.25">
                                      <p:cBhvr rctx="IE">
                                        <p:cTn id="386" dur="indefinite"/>
                                        <p:tgtEl>
                                          <p:spTgt spid="5">
                                            <p:graphicEl>
                                              <a:dgm id="{30FF76EF-65ED-4E41-8D55-FCC12B196E4F}"/>
                                            </p:graphicEl>
                                          </p:spTgt>
                                        </p:tgtEl>
                                      </p:cBhvr>
                                    </p:animEffect>
                                  </p:childTnLst>
                                </p:cTn>
                              </p:par>
                              <p:par>
                                <p:cTn id="387" presetID="9" presetClass="emph" presetSubtype="0" grpId="7" nodeType="withEffect">
                                  <p:stCondLst>
                                    <p:cond delay="0"/>
                                  </p:stCondLst>
                                  <p:endCondLst>
                                    <p:cond evt="onNext" delay="0">
                                      <p:tgtEl>
                                        <p:sldTgt/>
                                      </p:tgtEl>
                                    </p:cond>
                                  </p:endCondLst>
                                  <p:childTnLst>
                                    <p:set>
                                      <p:cBhvr rctx="PPT">
                                        <p:cTn id="388" dur="indefinite"/>
                                        <p:tgtEl>
                                          <p:spTgt spid="5">
                                            <p:graphicEl>
                                              <a:dgm id="{671E7A23-5A06-4670-958A-F0E3902D97D2}"/>
                                            </p:graphicEl>
                                          </p:spTgt>
                                        </p:tgtEl>
                                        <p:attrNameLst>
                                          <p:attrName>style.opacity</p:attrName>
                                        </p:attrNameLst>
                                      </p:cBhvr>
                                      <p:to>
                                        <p:strVal val="0.25"/>
                                      </p:to>
                                    </p:set>
                                    <p:animEffect filter="image" prLst="opacity: 0.25">
                                      <p:cBhvr rctx="IE">
                                        <p:cTn id="389" dur="indefinite"/>
                                        <p:tgtEl>
                                          <p:spTgt spid="5">
                                            <p:graphicEl>
                                              <a:dgm id="{671E7A23-5A06-4670-958A-F0E3902D97D2}"/>
                                            </p:graphicEl>
                                          </p:spTgt>
                                        </p:tgtEl>
                                      </p:cBhvr>
                                    </p:animEffect>
                                  </p:childTnLst>
                                </p:cTn>
                              </p:par>
                              <p:par>
                                <p:cTn id="390" presetID="9" presetClass="emph" presetSubtype="0" grpId="7" nodeType="withEffect">
                                  <p:stCondLst>
                                    <p:cond delay="0"/>
                                  </p:stCondLst>
                                  <p:endCondLst>
                                    <p:cond evt="onNext" delay="0">
                                      <p:tgtEl>
                                        <p:sldTgt/>
                                      </p:tgtEl>
                                    </p:cond>
                                  </p:endCondLst>
                                  <p:childTnLst>
                                    <p:set>
                                      <p:cBhvr rctx="PPT">
                                        <p:cTn id="391" dur="indefinite"/>
                                        <p:tgtEl>
                                          <p:spTgt spid="5">
                                            <p:graphicEl>
                                              <a:dgm id="{DD71ADE9-27BA-455E-82FB-E56841B63B4A}"/>
                                            </p:graphicEl>
                                          </p:spTgt>
                                        </p:tgtEl>
                                        <p:attrNameLst>
                                          <p:attrName>style.opacity</p:attrName>
                                        </p:attrNameLst>
                                      </p:cBhvr>
                                      <p:to>
                                        <p:strVal val="0.25"/>
                                      </p:to>
                                    </p:set>
                                    <p:animEffect filter="image" prLst="opacity: 0.25">
                                      <p:cBhvr rctx="IE">
                                        <p:cTn id="392" dur="indefinite"/>
                                        <p:tgtEl>
                                          <p:spTgt spid="5">
                                            <p:graphicEl>
                                              <a:dgm id="{DD71ADE9-27BA-455E-82FB-E56841B63B4A}"/>
                                            </p:graphicEl>
                                          </p:spTgt>
                                        </p:tgtEl>
                                      </p:cBhvr>
                                    </p:animEffect>
                                  </p:childTnLst>
                                </p:cTn>
                              </p:par>
                              <p:par>
                                <p:cTn id="393" presetID="9" presetClass="emph" presetSubtype="0" grpId="7" nodeType="withEffect">
                                  <p:stCondLst>
                                    <p:cond delay="0"/>
                                  </p:stCondLst>
                                  <p:endCondLst>
                                    <p:cond evt="onNext" delay="0">
                                      <p:tgtEl>
                                        <p:sldTgt/>
                                      </p:tgtEl>
                                    </p:cond>
                                  </p:endCondLst>
                                  <p:childTnLst>
                                    <p:set>
                                      <p:cBhvr rctx="PPT">
                                        <p:cTn id="394" dur="indefinite"/>
                                        <p:tgtEl>
                                          <p:spTgt spid="5">
                                            <p:graphicEl>
                                              <a:dgm id="{A99A3543-C12A-4370-9409-66B898E4A29D}"/>
                                            </p:graphicEl>
                                          </p:spTgt>
                                        </p:tgtEl>
                                        <p:attrNameLst>
                                          <p:attrName>style.opacity</p:attrName>
                                        </p:attrNameLst>
                                      </p:cBhvr>
                                      <p:to>
                                        <p:strVal val="0.25"/>
                                      </p:to>
                                    </p:set>
                                    <p:animEffect filter="image" prLst="opacity: 0.25">
                                      <p:cBhvr rctx="IE">
                                        <p:cTn id="395" dur="indefinite"/>
                                        <p:tgtEl>
                                          <p:spTgt spid="5">
                                            <p:graphicEl>
                                              <a:dgm id="{A99A3543-C12A-4370-9409-66B898E4A29D}"/>
                                            </p:graphicEl>
                                          </p:spTgt>
                                        </p:tgtEl>
                                      </p:cBhvr>
                                    </p:animEffect>
                                  </p:childTnLst>
                                </p:cTn>
                              </p:par>
                              <p:par>
                                <p:cTn id="396" presetID="9" presetClass="emph" presetSubtype="0" grpId="7" nodeType="withEffect">
                                  <p:stCondLst>
                                    <p:cond delay="0"/>
                                  </p:stCondLst>
                                  <p:endCondLst>
                                    <p:cond evt="onNext" delay="0">
                                      <p:tgtEl>
                                        <p:sldTgt/>
                                      </p:tgtEl>
                                    </p:cond>
                                  </p:endCondLst>
                                  <p:childTnLst>
                                    <p:set>
                                      <p:cBhvr rctx="PPT">
                                        <p:cTn id="397" dur="indefinite"/>
                                        <p:tgtEl>
                                          <p:spTgt spid="5">
                                            <p:graphicEl>
                                              <a:dgm id="{B3838699-0CD4-4886-BCB9-287CFA38D529}"/>
                                            </p:graphicEl>
                                          </p:spTgt>
                                        </p:tgtEl>
                                        <p:attrNameLst>
                                          <p:attrName>style.opacity</p:attrName>
                                        </p:attrNameLst>
                                      </p:cBhvr>
                                      <p:to>
                                        <p:strVal val="0.25"/>
                                      </p:to>
                                    </p:set>
                                    <p:animEffect filter="image" prLst="opacity: 0.25">
                                      <p:cBhvr rctx="IE">
                                        <p:cTn id="398" dur="indefinite"/>
                                        <p:tgtEl>
                                          <p:spTgt spid="5">
                                            <p:graphicEl>
                                              <a:dgm id="{B3838699-0CD4-4886-BCB9-287CFA38D529}"/>
                                            </p:graphicEl>
                                          </p:spTgt>
                                        </p:tgtEl>
                                      </p:cBhvr>
                                    </p:animEffect>
                                  </p:childTnLst>
                                </p:cTn>
                              </p:par>
                              <p:par>
                                <p:cTn id="399" presetID="9" presetClass="emph" presetSubtype="0" grpId="7" nodeType="withEffect">
                                  <p:stCondLst>
                                    <p:cond delay="0"/>
                                  </p:stCondLst>
                                  <p:endCondLst>
                                    <p:cond evt="onNext" delay="0">
                                      <p:tgtEl>
                                        <p:sldTgt/>
                                      </p:tgtEl>
                                    </p:cond>
                                  </p:endCondLst>
                                  <p:childTnLst>
                                    <p:set>
                                      <p:cBhvr rctx="PPT">
                                        <p:cTn id="400" dur="indefinite"/>
                                        <p:tgtEl>
                                          <p:spTgt spid="5">
                                            <p:graphicEl>
                                              <a:dgm id="{7C4154F9-2109-4D37-8FB1-5B65BA6D42FC}"/>
                                            </p:graphicEl>
                                          </p:spTgt>
                                        </p:tgtEl>
                                        <p:attrNameLst>
                                          <p:attrName>style.opacity</p:attrName>
                                        </p:attrNameLst>
                                      </p:cBhvr>
                                      <p:to>
                                        <p:strVal val="0.25"/>
                                      </p:to>
                                    </p:set>
                                    <p:animEffect filter="image" prLst="opacity: 0.25">
                                      <p:cBhvr rctx="IE">
                                        <p:cTn id="401" dur="indefinite"/>
                                        <p:tgtEl>
                                          <p:spTgt spid="5">
                                            <p:graphicEl>
                                              <a:dgm id="{7C4154F9-2109-4D37-8FB1-5B65BA6D42FC}"/>
                                            </p:graphicEl>
                                          </p:spTgt>
                                        </p:tgtEl>
                                      </p:cBhvr>
                                    </p:animEffect>
                                  </p:childTnLst>
                                </p:cTn>
                              </p:par>
                              <p:par>
                                <p:cTn id="402" presetID="9" presetClass="emph" presetSubtype="0" grpId="7" nodeType="withEffect">
                                  <p:stCondLst>
                                    <p:cond delay="0"/>
                                  </p:stCondLst>
                                  <p:endCondLst>
                                    <p:cond evt="onNext" delay="0">
                                      <p:tgtEl>
                                        <p:sldTgt/>
                                      </p:tgtEl>
                                    </p:cond>
                                  </p:endCondLst>
                                  <p:childTnLst>
                                    <p:set>
                                      <p:cBhvr rctx="PPT">
                                        <p:cTn id="403" dur="indefinite"/>
                                        <p:tgtEl>
                                          <p:spTgt spid="5">
                                            <p:graphicEl>
                                              <a:dgm id="{7A23C2B6-2856-469D-B5FD-912328F95884}"/>
                                            </p:graphicEl>
                                          </p:spTgt>
                                        </p:tgtEl>
                                        <p:attrNameLst>
                                          <p:attrName>style.opacity</p:attrName>
                                        </p:attrNameLst>
                                      </p:cBhvr>
                                      <p:to>
                                        <p:strVal val="0.25"/>
                                      </p:to>
                                    </p:set>
                                    <p:animEffect filter="image" prLst="opacity: 0.25">
                                      <p:cBhvr rctx="IE">
                                        <p:cTn id="404" dur="indefinite"/>
                                        <p:tgtEl>
                                          <p:spTgt spid="5">
                                            <p:graphicEl>
                                              <a:dgm id="{7A23C2B6-2856-469D-B5FD-912328F95884}"/>
                                            </p:graphicEl>
                                          </p:spTgt>
                                        </p:tgtEl>
                                      </p:cBhvr>
                                    </p:animEffect>
                                  </p:childTnLst>
                                </p:cTn>
                              </p:par>
                              <p:par>
                                <p:cTn id="405" presetID="9" presetClass="emph" presetSubtype="0" grpId="7" nodeType="withEffect">
                                  <p:stCondLst>
                                    <p:cond delay="0"/>
                                  </p:stCondLst>
                                  <p:endCondLst>
                                    <p:cond evt="onNext" delay="0">
                                      <p:tgtEl>
                                        <p:sldTgt/>
                                      </p:tgtEl>
                                    </p:cond>
                                  </p:endCondLst>
                                  <p:childTnLst>
                                    <p:set>
                                      <p:cBhvr rctx="PPT">
                                        <p:cTn id="406" dur="indefinite"/>
                                        <p:tgtEl>
                                          <p:spTgt spid="5">
                                            <p:graphicEl>
                                              <a:dgm id="{B8FE99D1-B9B5-4037-8A5F-0D93E5BEF6D9}"/>
                                            </p:graphicEl>
                                          </p:spTgt>
                                        </p:tgtEl>
                                        <p:attrNameLst>
                                          <p:attrName>style.opacity</p:attrName>
                                        </p:attrNameLst>
                                      </p:cBhvr>
                                      <p:to>
                                        <p:strVal val="0.25"/>
                                      </p:to>
                                    </p:set>
                                    <p:animEffect filter="image" prLst="opacity: 0.25">
                                      <p:cBhvr rctx="IE">
                                        <p:cTn id="407" dur="indefinite"/>
                                        <p:tgtEl>
                                          <p:spTgt spid="5">
                                            <p:graphicEl>
                                              <a:dgm id="{B8FE99D1-B9B5-4037-8A5F-0D93E5BEF6D9}"/>
                                            </p:graphicEl>
                                          </p:spTgt>
                                        </p:tgtEl>
                                      </p:cBhvr>
                                    </p:animEffect>
                                  </p:childTnLst>
                                </p:cTn>
                              </p:par>
                              <p:par>
                                <p:cTn id="408" presetID="9" presetClass="emph" presetSubtype="0" grpId="7" nodeType="withEffect">
                                  <p:stCondLst>
                                    <p:cond delay="0"/>
                                  </p:stCondLst>
                                  <p:endCondLst>
                                    <p:cond evt="onNext" delay="0">
                                      <p:tgtEl>
                                        <p:sldTgt/>
                                      </p:tgtEl>
                                    </p:cond>
                                  </p:endCondLst>
                                  <p:childTnLst>
                                    <p:set>
                                      <p:cBhvr rctx="PPT">
                                        <p:cTn id="409" dur="indefinite"/>
                                        <p:tgtEl>
                                          <p:spTgt spid="5">
                                            <p:graphicEl>
                                              <a:dgm id="{F2A5B1B7-9577-4C84-A7E0-4DEECDD0B416}"/>
                                            </p:graphicEl>
                                          </p:spTgt>
                                        </p:tgtEl>
                                        <p:attrNameLst>
                                          <p:attrName>style.opacity</p:attrName>
                                        </p:attrNameLst>
                                      </p:cBhvr>
                                      <p:to>
                                        <p:strVal val="0.25"/>
                                      </p:to>
                                    </p:set>
                                    <p:animEffect filter="image" prLst="opacity: 0.25">
                                      <p:cBhvr rctx="IE">
                                        <p:cTn id="410" dur="indefinite"/>
                                        <p:tgtEl>
                                          <p:spTgt spid="5">
                                            <p:graphicEl>
                                              <a:dgm id="{F2A5B1B7-9577-4C84-A7E0-4DEECDD0B4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showWhenStopped="0">
                <p:cTn id="41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showWhenStopped="0">
                <p:cTn id="4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showWhenStopped="0">
                <p:cTn id="414"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Graphic spid="5" grpId="0">
        <p:bldSub>
          <a:bldDgm/>
        </p:bldSub>
      </p:bldGraphic>
      <p:bldGraphic spid="5" grpId="1">
        <p:bldSub>
          <a:bldDgm/>
        </p:bldSub>
      </p:bldGraphic>
      <p:bldGraphic spid="5" grpId="2">
        <p:bldSub>
          <a:bldDgm/>
        </p:bldSub>
      </p:bldGraphic>
      <p:bldGraphic spid="5" grpId="3">
        <p:bldSub>
          <a:bldDgm/>
        </p:bldSub>
      </p:bldGraphic>
      <p:bldGraphic spid="5" grpId="4">
        <p:bldSub>
          <a:bldDgm/>
        </p:bldSub>
      </p:bldGraphic>
      <p:bldGraphic spid="5" grpId="5">
        <p:bldSub>
          <a:bldDgm/>
        </p:bldSub>
      </p:bldGraphic>
      <p:bldGraphic spid="5" grpId="6">
        <p:bldSub>
          <a:bldDgm/>
        </p:bldSub>
      </p:bldGraphic>
      <p:bldGraphic spid="5" grpId="7">
        <p:bldSub>
          <a:bldDgm/>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dirty="0" smtClean="0"/>
              <a:t>Full AI dialogue tree</a:t>
            </a:r>
            <a:endParaRPr lang="en-US" dirty="0"/>
          </a:p>
        </p:txBody>
      </p:sp>
      <p:sp>
        <p:nvSpPr>
          <p:cNvPr id="4" name="Content Placeholder 3"/>
          <p:cNvSpPr>
            <a:spLocks noGrp="1"/>
          </p:cNvSpPr>
          <p:nvPr>
            <p:ph idx="1"/>
          </p:nvPr>
        </p:nvSpPr>
        <p:spPr/>
        <p:txBody>
          <a:bodyPr/>
          <a:lstStyle/>
          <a:p>
            <a:r>
              <a:rPr lang="en-US" dirty="0" smtClean="0"/>
              <a:t>(The full dialogue tree makes PowerPoint choke)</a:t>
            </a:r>
          </a:p>
          <a:p>
            <a:pPr lvl="1"/>
            <a:r>
              <a:rPr lang="en-US" dirty="0" smtClean="0"/>
              <a:t>97 top vocalizations</a:t>
            </a:r>
          </a:p>
          <a:p>
            <a:pPr lvl="1"/>
            <a:r>
              <a:rPr lang="en-US" dirty="0" smtClean="0"/>
              <a:t>143 first level vocalizations</a:t>
            </a:r>
          </a:p>
          <a:p>
            <a:pPr lvl="1"/>
            <a:r>
              <a:rPr lang="en-US" dirty="0" smtClean="0"/>
              <a:t>23 second level vocalizations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 is more</a:t>
            </a:r>
            <a:endParaRPr lang="en-US" dirty="0"/>
          </a:p>
        </p:txBody>
      </p:sp>
      <p:sp>
        <p:nvSpPr>
          <p:cNvPr id="3" name="Content Placeholder 2"/>
          <p:cNvSpPr>
            <a:spLocks noGrp="1"/>
          </p:cNvSpPr>
          <p:nvPr>
            <p:ph idx="1"/>
          </p:nvPr>
        </p:nvSpPr>
        <p:spPr/>
        <p:txBody>
          <a:bodyPr/>
          <a:lstStyle/>
          <a:p>
            <a:pPr lvl="0"/>
            <a:r>
              <a:rPr lang="en-US" dirty="0" smtClean="0"/>
              <a:t>More CPU: 6x</a:t>
            </a:r>
            <a:r>
              <a:rPr lang="en-US" baseline="0" dirty="0" smtClean="0"/>
              <a:t> or more</a:t>
            </a:r>
            <a:endParaRPr lang="en-US" dirty="0" smtClean="0"/>
          </a:p>
          <a:p>
            <a:pPr lvl="0"/>
            <a:r>
              <a:rPr lang="en-US" dirty="0" smtClean="0"/>
              <a:t>More RAM: 8x</a:t>
            </a:r>
          </a:p>
          <a:p>
            <a:pPr lvl="0"/>
            <a:r>
              <a:rPr lang="en-US" dirty="0" smtClean="0"/>
              <a:t>More GPU: </a:t>
            </a:r>
            <a:r>
              <a:rPr lang="en-US" dirty="0" err="1" smtClean="0"/>
              <a:t>bajillion</a:t>
            </a: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eaLnBrk="1" latinLnBrk="0" hangingPunct="1"/>
            <a:r>
              <a:rPr lang="en-US" dirty="0" smtClean="0"/>
              <a:t>Full AI dialogue tree size</a:t>
            </a:r>
            <a:endParaRPr lang="en-US" dirty="0"/>
          </a:p>
        </p:txBody>
      </p:sp>
      <p:sp>
        <p:nvSpPr>
          <p:cNvPr id="4" name="Content Placeholder 3"/>
          <p:cNvSpPr>
            <a:spLocks noGrp="1"/>
          </p:cNvSpPr>
          <p:nvPr>
            <p:ph idx="1"/>
          </p:nvPr>
        </p:nvSpPr>
        <p:spPr/>
        <p:txBody>
          <a:bodyPr/>
          <a:lstStyle/>
          <a:p>
            <a:r>
              <a:rPr lang="en-US" dirty="0" smtClean="0"/>
              <a:t>295 MB(!), 19788 lines</a:t>
            </a:r>
          </a:p>
          <a:p>
            <a:r>
              <a:rPr lang="en-US" dirty="0" smtClean="0"/>
              <a:t>Count, Size by specializations</a:t>
            </a:r>
          </a:p>
          <a:p>
            <a:pPr lvl="1"/>
            <a:r>
              <a:rPr lang="en-US" dirty="0" smtClean="0"/>
              <a:t>130 MB, 9331 lines for top vocalizations</a:t>
            </a:r>
          </a:p>
          <a:p>
            <a:pPr lvl="1"/>
            <a:r>
              <a:rPr lang="en-US" dirty="0" smtClean="0"/>
              <a:t>143 MB, 1214 lines for first level vocalizations</a:t>
            </a:r>
          </a:p>
          <a:p>
            <a:pPr lvl="1"/>
            <a:r>
              <a:rPr lang="en-US" dirty="0" smtClean="0"/>
              <a:t>22 MB,</a:t>
            </a:r>
            <a:r>
              <a:rPr lang="en-US" baseline="0" dirty="0" smtClean="0"/>
              <a:t> </a:t>
            </a:r>
            <a:r>
              <a:rPr lang="en-US" dirty="0" smtClean="0"/>
              <a:t>1214 lines for second level vocalizations</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Shrinking AI dialogue</a:t>
            </a:r>
            <a:endParaRPr lang="en-US" dirty="0"/>
          </a:p>
        </p:txBody>
      </p:sp>
      <p:sp>
        <p:nvSpPr>
          <p:cNvPr id="3" name="Content Placeholder 2"/>
          <p:cNvSpPr>
            <a:spLocks noGrp="1"/>
          </p:cNvSpPr>
          <p:nvPr>
            <p:ph idx="1"/>
          </p:nvPr>
        </p:nvSpPr>
        <p:spPr/>
        <p:txBody>
          <a:bodyPr/>
          <a:lstStyle/>
          <a:p>
            <a:r>
              <a:rPr lang="en-US" dirty="0" smtClean="0"/>
              <a:t>Remove virtually all dialogue</a:t>
            </a:r>
          </a:p>
          <a:p>
            <a:r>
              <a:rPr lang="en-US" dirty="0" smtClean="0"/>
              <a:t>Add back</a:t>
            </a:r>
          </a:p>
          <a:p>
            <a:pPr lvl="1"/>
            <a:r>
              <a:rPr lang="en-US" dirty="0" smtClean="0"/>
              <a:t>Involuntary dialog</a:t>
            </a:r>
          </a:p>
          <a:p>
            <a:pPr lvl="1"/>
            <a:r>
              <a:rPr lang="en-US" dirty="0" smtClean="0"/>
              <a:t>Sound designer specified dialog</a:t>
            </a:r>
          </a:p>
          <a:p>
            <a:pPr lvl="2"/>
            <a:r>
              <a:rPr lang="en-US" dirty="0" smtClean="0"/>
              <a:t>“Take it!”</a:t>
            </a:r>
          </a:p>
          <a:p>
            <a:pPr lvl="2"/>
            <a:r>
              <a:rPr lang="en-US" dirty="0" smtClean="0"/>
              <a:t>“Found enemy!”</a:t>
            </a:r>
          </a:p>
          <a:p>
            <a:pPr lvl="2"/>
            <a:r>
              <a:rPr lang="en-US" dirty="0" smtClean="0"/>
              <a:t>“Where did they go?”</a:t>
            </a:r>
          </a:p>
        </p:txBody>
      </p:sp>
      <p:pic>
        <p:nvPicPr>
          <p:cNvPr id="4" name="strk10.aif">
            <a:hlinkClick r:id="" action="ppaction://media"/>
          </p:cNvPr>
          <p:cNvPicPr>
            <a:picLocks noRot="1" noChangeAspect="1"/>
          </p:cNvPicPr>
          <p:nvPr>
            <a:audioFile r:link="rId1"/>
          </p:nvPr>
        </p:nvPicPr>
        <p:blipFill>
          <a:blip r:embed="rId6"/>
          <a:stretch>
            <a:fillRect/>
          </a:stretch>
        </p:blipFill>
        <p:spPr>
          <a:xfrm>
            <a:off x="4419600" y="5943600"/>
            <a:ext cx="304800" cy="304800"/>
          </a:xfrm>
          <a:prstGeom prst="rect">
            <a:avLst/>
          </a:prstGeom>
        </p:spPr>
      </p:pic>
      <p:pic>
        <p:nvPicPr>
          <p:cNvPr id="6" name="lst_cntct10.aif">
            <a:hlinkClick r:id="" action="ppaction://media"/>
          </p:cNvPr>
          <p:cNvPicPr>
            <a:picLocks noRot="1" noChangeAspect="1"/>
          </p:cNvPicPr>
          <p:nvPr>
            <a:audioFile r:link="rId2"/>
          </p:nvPr>
        </p:nvPicPr>
        <p:blipFill>
          <a:blip r:embed="rId7"/>
          <a:stretch>
            <a:fillRect/>
          </a:stretch>
        </p:blipFill>
        <p:spPr>
          <a:xfrm>
            <a:off x="6629400" y="5105400"/>
            <a:ext cx="304800" cy="304800"/>
          </a:xfrm>
          <a:prstGeom prst="rect">
            <a:avLst/>
          </a:prstGeom>
        </p:spPr>
      </p:pic>
      <p:pic>
        <p:nvPicPr>
          <p:cNvPr id="9" name="foundfoe8.aif">
            <a:hlinkClick r:id="" action="ppaction://media"/>
          </p:cNvPr>
          <p:cNvPicPr>
            <a:picLocks noRot="1" noChangeAspect="1"/>
          </p:cNvPicPr>
          <p:nvPr>
            <a:audioFile r:link="rId3"/>
          </p:nvPr>
        </p:nvPicPr>
        <p:blipFill>
          <a:blip r:embed="rId8"/>
          <a:stretch>
            <a:fillRect/>
          </a:stretch>
        </p:blipFill>
        <p:spPr>
          <a:xfrm>
            <a:off x="4419600" y="49530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257" fill="hold"/>
                                        <p:tgtEl>
                                          <p:spTgt spid="4"/>
                                        </p:tgtEl>
                                      </p:cBhvr>
                                    </p:cmd>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1092" fill="hold"/>
                                        <p:tgtEl>
                                          <p:spTgt spid="9"/>
                                        </p:tgtEl>
                                      </p:cBhvr>
                                    </p:cmd>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29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showWhenStopped="0">
                <p:cTn id="5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showWhenStopped="0">
                <p:cTn id="52"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is for DVD-only!</a:t>
            </a:r>
            <a:endParaRPr lang="en-US" dirty="0"/>
          </a:p>
        </p:txBody>
      </p:sp>
      <p:sp>
        <p:nvSpPr>
          <p:cNvPr id="3" name="Content Placeholder 2"/>
          <p:cNvSpPr>
            <a:spLocks noGrp="1"/>
          </p:cNvSpPr>
          <p:nvPr>
            <p:ph idx="1"/>
          </p:nvPr>
        </p:nvSpPr>
        <p:spPr/>
        <p:txBody>
          <a:bodyPr/>
          <a:lstStyle/>
          <a:p>
            <a:r>
              <a:rPr lang="en-US" dirty="0" smtClean="0"/>
              <a:t>HDD will always sound great!</a:t>
            </a:r>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Checkpoint...</a:t>
            </a:r>
            <a:br>
              <a:rPr lang="en-US" dirty="0" smtClean="0"/>
            </a:br>
            <a:r>
              <a:rPr lang="en-US" dirty="0" smtClean="0"/>
              <a:t>The Storm: DVD Working Set</a:t>
            </a:r>
            <a:endParaRPr lang="en-US" dirty="0"/>
          </a:p>
        </p:txBody>
      </p:sp>
      <p:sp>
        <p:nvSpPr>
          <p:cNvPr id="3" name="Content Placeholder 2"/>
          <p:cNvSpPr>
            <a:spLocks noGrp="1"/>
          </p:cNvSpPr>
          <p:nvPr>
            <p:ph idx="1"/>
          </p:nvPr>
        </p:nvSpPr>
        <p:spPr/>
        <p:txBody>
          <a:bodyPr/>
          <a:lstStyle/>
          <a:p>
            <a:r>
              <a:rPr lang="en-US" dirty="0" smtClean="0"/>
              <a:t>Available memory: 334.8 MB</a:t>
            </a:r>
          </a:p>
          <a:p>
            <a:r>
              <a:rPr lang="en-US" dirty="0" smtClean="0"/>
              <a:t>DVD working set : 514.2 MB</a:t>
            </a:r>
          </a:p>
          <a:p>
            <a:pPr lvl="1"/>
            <a:r>
              <a:rPr lang="en-US" dirty="0" smtClean="0"/>
              <a:t>Global data: 49.2 MB</a:t>
            </a:r>
          </a:p>
          <a:p>
            <a:pPr lvl="1"/>
            <a:r>
              <a:rPr lang="en-US" dirty="0" smtClean="0"/>
              <a:t>Required resources: 465 MB</a:t>
            </a:r>
          </a:p>
          <a:p>
            <a:pPr lvl="2"/>
            <a:r>
              <a:rPr lang="en-US" dirty="0" smtClean="0"/>
              <a:t>Textures: 216.6 MB</a:t>
            </a:r>
          </a:p>
          <a:p>
            <a:pPr lvl="2"/>
            <a:r>
              <a:rPr lang="en-US" dirty="0" smtClean="0"/>
              <a:t>Geometry: 138 MB</a:t>
            </a:r>
          </a:p>
          <a:p>
            <a:pPr lvl="2"/>
            <a:r>
              <a:rPr lang="en-US" dirty="0" smtClean="0"/>
              <a:t>Sound: 70.5 MB</a:t>
            </a:r>
          </a:p>
          <a:p>
            <a:pPr lvl="2"/>
            <a:r>
              <a:rPr lang="en-US" dirty="0" smtClean="0"/>
              <a:t>Animation: 39.9 MB</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0" dirty="0" smtClean="0"/>
              <a:t>Part 2: what to load</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[Mapping</a:t>
            </a:r>
            <a:r>
              <a:rPr lang="en-US" baseline="0" dirty="0" smtClean="0"/>
              <a:t> resource usage to position]</a:t>
            </a:r>
            <a:endParaRPr lang="en-US"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 TEMPLATE]</a:t>
            </a:r>
            <a:endParaRPr lang="en-US" dirty="0"/>
          </a:p>
        </p:txBody>
      </p:sp>
      <p:sp>
        <p:nvSpPr>
          <p:cNvPr id="3" name="Content Placeholder 2"/>
          <p:cNvSpPr>
            <a:spLocks noGrp="1"/>
          </p:cNvSpPr>
          <p:nvPr>
            <p:ph idx="1"/>
          </p:nvPr>
        </p:nvSpPr>
        <p:spPr/>
        <p:txBody>
          <a:bodyPr/>
          <a:lstStyle/>
          <a:p>
            <a:pPr lvl="0">
              <a:buNone/>
            </a:pPr>
            <a:r>
              <a:rPr lang="en-US" dirty="0" smtClean="0"/>
              <a:t>NOT DRAWN TO SCALE!</a:t>
            </a:r>
          </a:p>
        </p:txBody>
      </p:sp>
      <p:grpSp>
        <p:nvGrpSpPr>
          <p:cNvPr id="4" name="Group 10"/>
          <p:cNvGrpSpPr/>
          <p:nvPr/>
        </p:nvGrpSpPr>
        <p:grpSpPr>
          <a:xfrm>
            <a:off x="914400" y="2959240"/>
            <a:ext cx="7620000" cy="2971800"/>
            <a:chOff x="838200" y="2514600"/>
            <a:chExt cx="7620000" cy="2971800"/>
          </a:xfrm>
        </p:grpSpPr>
        <p:sp>
          <p:nvSpPr>
            <p:cNvPr id="6" name="Rectangle 5"/>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a:off x="20574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ectangle 7"/>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ectangle 8"/>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ectangle 9"/>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6" name="Freeform 15"/>
          <p:cNvSpPr/>
          <p:nvPr/>
        </p:nvSpPr>
        <p:spPr>
          <a:xfrm>
            <a:off x="914400" y="2959240"/>
            <a:ext cx="7626699" cy="2984360"/>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Mapping</a:t>
            </a:r>
            <a:r>
              <a:rPr lang="en-US" baseline="0" dirty="0" smtClean="0"/>
              <a:t> resource usage to position</a:t>
            </a:r>
            <a:endParaRPr lang="en-US" dirty="0"/>
          </a:p>
        </p:txBody>
      </p:sp>
      <p:sp>
        <p:nvSpPr>
          <p:cNvPr id="3" name="Content Placeholder 2"/>
          <p:cNvSpPr>
            <a:spLocks noGrp="1"/>
          </p:cNvSpPr>
          <p:nvPr>
            <p:ph idx="1"/>
          </p:nvPr>
        </p:nvSpPr>
        <p:spPr/>
        <p:txBody>
          <a:bodyPr/>
          <a:lstStyle/>
          <a:p>
            <a:pPr lvl="0">
              <a:buNone/>
            </a:pPr>
            <a:r>
              <a:rPr lang="en-US" dirty="0" smtClean="0"/>
              <a:t>NOT DRAWN TO SCALE!</a:t>
            </a:r>
          </a:p>
        </p:txBody>
      </p:sp>
      <p:sp>
        <p:nvSpPr>
          <p:cNvPr id="11" name="Freeform 10"/>
          <p:cNvSpPr/>
          <p:nvPr/>
        </p:nvSpPr>
        <p:spPr>
          <a:xfrm>
            <a:off x="914400" y="2959240"/>
            <a:ext cx="7626699" cy="2984360"/>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6" name="Picture 5" descr="mr_chief_gdc_transparency.tif"/>
          <p:cNvPicPr>
            <a:picLocks noChangeAspect="1"/>
          </p:cNvPicPr>
          <p:nvPr/>
        </p:nvPicPr>
        <p:blipFill>
          <a:blip r:embed="rId3" cstate="print"/>
          <a:stretch>
            <a:fillRect/>
          </a:stretch>
        </p:blipFill>
        <p:spPr>
          <a:xfrm>
            <a:off x="990600" y="4724400"/>
            <a:ext cx="775097" cy="1066800"/>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Mapping</a:t>
            </a:r>
            <a:r>
              <a:rPr lang="en-US" baseline="0" dirty="0" smtClean="0"/>
              <a:t> resource usage to position</a:t>
            </a:r>
            <a:endParaRPr lang="en-US" dirty="0"/>
          </a:p>
        </p:txBody>
      </p:sp>
      <p:sp>
        <p:nvSpPr>
          <p:cNvPr id="3" name="Content Placeholder 2"/>
          <p:cNvSpPr>
            <a:spLocks noGrp="1"/>
          </p:cNvSpPr>
          <p:nvPr>
            <p:ph idx="1"/>
          </p:nvPr>
        </p:nvSpPr>
        <p:spPr/>
        <p:txBody>
          <a:bodyPr/>
          <a:lstStyle/>
          <a:p>
            <a:pPr lvl="0"/>
            <a:r>
              <a:rPr lang="en-US" dirty="0" smtClean="0"/>
              <a:t>Break up into sections, </a:t>
            </a:r>
            <a:r>
              <a:rPr lang="en-US" dirty="0" err="1" smtClean="0"/>
              <a:t>a.k.a</a:t>
            </a:r>
            <a:r>
              <a:rPr lang="en-US" dirty="0" smtClean="0"/>
              <a:t> BSPs</a:t>
            </a:r>
          </a:p>
        </p:txBody>
      </p:sp>
      <p:grpSp>
        <p:nvGrpSpPr>
          <p:cNvPr id="4" name="Group 21"/>
          <p:cNvGrpSpPr/>
          <p:nvPr/>
        </p:nvGrpSpPr>
        <p:grpSpPr>
          <a:xfrm>
            <a:off x="914400" y="2959240"/>
            <a:ext cx="7626699" cy="2984360"/>
            <a:chOff x="914400" y="2514600"/>
            <a:chExt cx="7626699" cy="2984360"/>
          </a:xfrm>
        </p:grpSpPr>
        <p:sp>
          <p:nvSpPr>
            <p:cNvPr id="12" name="Freeform 11"/>
            <p:cNvSpPr/>
            <p:nvPr/>
          </p:nvSpPr>
          <p:spPr>
            <a:xfrm>
              <a:off x="914400" y="2514600"/>
              <a:ext cx="7626699" cy="2984360"/>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5" name="Group 13"/>
            <p:cNvGrpSpPr/>
            <p:nvPr/>
          </p:nvGrpSpPr>
          <p:grpSpPr>
            <a:xfrm>
              <a:off x="914400" y="2514600"/>
              <a:ext cx="7620000" cy="2971800"/>
              <a:chOff x="838200" y="2514600"/>
              <a:chExt cx="7620000" cy="2971800"/>
            </a:xfrm>
          </p:grpSpPr>
          <p:sp>
            <p:nvSpPr>
              <p:cNvPr id="15" name="Rectangle 14"/>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20574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Rectangle 18"/>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Rectangle 19"/>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ectangle 20"/>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pic>
        <p:nvPicPr>
          <p:cNvPr id="17" name="Picture 16" descr="mr_chief_gdc_transparency.tif"/>
          <p:cNvPicPr>
            <a:picLocks noChangeAspect="1"/>
          </p:cNvPicPr>
          <p:nvPr/>
        </p:nvPicPr>
        <p:blipFill>
          <a:blip r:embed="rId3" cstate="print"/>
          <a:stretch>
            <a:fillRect/>
          </a:stretch>
        </p:blipFill>
        <p:spPr>
          <a:xfrm>
            <a:off x="990600" y="4724400"/>
            <a:ext cx="775097" cy="10668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Next-gen is more I/O bound</a:t>
            </a:r>
            <a:endParaRPr lang="en-US" dirty="0"/>
          </a:p>
        </p:txBody>
      </p:sp>
      <p:sp>
        <p:nvSpPr>
          <p:cNvPr id="3" name="Content Placeholder 2"/>
          <p:cNvSpPr>
            <a:spLocks noGrp="1"/>
          </p:cNvSpPr>
          <p:nvPr>
            <p:ph idx="1"/>
          </p:nvPr>
        </p:nvSpPr>
        <p:spPr/>
        <p:txBody>
          <a:bodyPr/>
          <a:lstStyle/>
          <a:p>
            <a:r>
              <a:rPr lang="en-US" dirty="0" smtClean="0"/>
              <a:t>I/O transfer</a:t>
            </a:r>
            <a:r>
              <a:rPr lang="en-US" baseline="0" dirty="0" smtClean="0"/>
              <a:t> speed</a:t>
            </a:r>
            <a:r>
              <a:rPr lang="en-US" dirty="0" smtClean="0"/>
              <a:t>: 2x</a:t>
            </a:r>
          </a:p>
          <a:p>
            <a:r>
              <a:rPr lang="en-US" dirty="0" smtClean="0"/>
              <a:t>I/O</a:t>
            </a:r>
            <a:r>
              <a:rPr lang="en-US" baseline="0" dirty="0" smtClean="0"/>
              <a:t> latency: ~1x</a:t>
            </a:r>
          </a:p>
          <a:p>
            <a:r>
              <a:rPr lang="en-US" baseline="0" dirty="0" smtClean="0"/>
              <a:t>DVD size: ~1x</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Mapping</a:t>
            </a:r>
            <a:r>
              <a:rPr lang="en-US" baseline="0" dirty="0" smtClean="0"/>
              <a:t> resource usage to position</a:t>
            </a:r>
            <a:endParaRPr lang="en-US" dirty="0"/>
          </a:p>
        </p:txBody>
      </p:sp>
      <p:sp>
        <p:nvSpPr>
          <p:cNvPr id="17" name="Content Placeholder 16"/>
          <p:cNvSpPr>
            <a:spLocks noGrp="1"/>
          </p:cNvSpPr>
          <p:nvPr>
            <p:ph idx="1"/>
          </p:nvPr>
        </p:nvSpPr>
        <p:spPr/>
        <p:txBody>
          <a:bodyPr/>
          <a:lstStyle/>
          <a:p>
            <a:endParaRPr lang="en-US"/>
          </a:p>
        </p:txBody>
      </p:sp>
      <p:grpSp>
        <p:nvGrpSpPr>
          <p:cNvPr id="3" name="Group 11"/>
          <p:cNvGrpSpPr/>
          <p:nvPr/>
        </p:nvGrpSpPr>
        <p:grpSpPr>
          <a:xfrm>
            <a:off x="914400" y="2959240"/>
            <a:ext cx="7626699" cy="2984360"/>
            <a:chOff x="914400" y="2514600"/>
            <a:chExt cx="7626699" cy="2984360"/>
          </a:xfrm>
        </p:grpSpPr>
        <p:sp>
          <p:nvSpPr>
            <p:cNvPr id="13" name="Freeform 12"/>
            <p:cNvSpPr/>
            <p:nvPr/>
          </p:nvSpPr>
          <p:spPr>
            <a:xfrm>
              <a:off x="914400" y="2514600"/>
              <a:ext cx="7626699" cy="2984360"/>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4" name="Group 13"/>
            <p:cNvGrpSpPr/>
            <p:nvPr/>
          </p:nvGrpSpPr>
          <p:grpSpPr>
            <a:xfrm>
              <a:off x="914400" y="2514600"/>
              <a:ext cx="7620000" cy="2971800"/>
              <a:chOff x="838200" y="2514600"/>
              <a:chExt cx="7620000" cy="2971800"/>
            </a:xfrm>
          </p:grpSpPr>
          <p:sp>
            <p:nvSpPr>
              <p:cNvPr id="16" name="Rectangle 15"/>
              <p:cNvSpPr/>
              <p:nvPr/>
            </p:nvSpPr>
            <p:spPr>
              <a:xfrm>
                <a:off x="838200" y="4343400"/>
                <a:ext cx="1219200" cy="1143000"/>
              </a:xfrm>
              <a:prstGeom prst="rect">
                <a:avLst/>
              </a:prstGeom>
              <a:solidFill>
                <a:schemeClr val="accent6">
                  <a:lumMod val="75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Rectangle 17"/>
              <p:cNvSpPr/>
              <p:nvPr/>
            </p:nvSpPr>
            <p:spPr>
              <a:xfrm>
                <a:off x="20574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Rectangle 18"/>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Rectangle 19"/>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ectangle 20"/>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pic>
        <p:nvPicPr>
          <p:cNvPr id="22" name="Picture 21" descr="mr_chief_gdc_transparency.tif"/>
          <p:cNvPicPr>
            <a:picLocks noChangeAspect="1"/>
          </p:cNvPicPr>
          <p:nvPr/>
        </p:nvPicPr>
        <p:blipFill>
          <a:blip r:embed="rId3" cstate="print"/>
          <a:stretch>
            <a:fillRect/>
          </a:stretch>
        </p:blipFill>
        <p:spPr>
          <a:xfrm>
            <a:off x="990600" y="4724400"/>
            <a:ext cx="775097" cy="1066800"/>
          </a:xfrm>
          <a:prstGeom prst="rect">
            <a:avLst/>
          </a:prstGeom>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Multiple </a:t>
            </a:r>
            <a:r>
              <a:rPr lang="en-US" dirty="0" err="1" smtClean="0"/>
              <a:t>bsps</a:t>
            </a:r>
            <a:r>
              <a:rPr lang="en-US" dirty="0" smtClean="0"/>
              <a:t> = Zone set</a:t>
            </a:r>
          </a:p>
        </p:txBody>
      </p:sp>
      <p:sp>
        <p:nvSpPr>
          <p:cNvPr id="3" name="Content Placeholder 2"/>
          <p:cNvSpPr>
            <a:spLocks noGrp="1"/>
          </p:cNvSpPr>
          <p:nvPr>
            <p:ph idx="1"/>
          </p:nvPr>
        </p:nvSpPr>
        <p:spPr/>
        <p:txBody>
          <a:bodyPr>
            <a:normAutofit/>
          </a:bodyPr>
          <a:lstStyle/>
          <a:p>
            <a:pPr lvl="0"/>
            <a:r>
              <a:rPr lang="en-US" dirty="0" smtClean="0"/>
              <a:t>Example: “Intro”</a:t>
            </a:r>
          </a:p>
        </p:txBody>
      </p:sp>
      <p:grpSp>
        <p:nvGrpSpPr>
          <p:cNvPr id="4" name="Group 9"/>
          <p:cNvGrpSpPr/>
          <p:nvPr/>
        </p:nvGrpSpPr>
        <p:grpSpPr>
          <a:xfrm>
            <a:off x="914400" y="2959240"/>
            <a:ext cx="7626699" cy="2984360"/>
            <a:chOff x="914400" y="2514600"/>
            <a:chExt cx="7626699" cy="2984360"/>
          </a:xfrm>
        </p:grpSpPr>
        <p:sp>
          <p:nvSpPr>
            <p:cNvPr id="13" name="Freeform 12"/>
            <p:cNvSpPr/>
            <p:nvPr/>
          </p:nvSpPr>
          <p:spPr>
            <a:xfrm>
              <a:off x="914400" y="2514600"/>
              <a:ext cx="7626699" cy="2984360"/>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5" name="Group 13"/>
            <p:cNvGrpSpPr/>
            <p:nvPr/>
          </p:nvGrpSpPr>
          <p:grpSpPr>
            <a:xfrm>
              <a:off x="914400" y="2514600"/>
              <a:ext cx="7620000" cy="2971800"/>
              <a:chOff x="838200" y="2514600"/>
              <a:chExt cx="7620000" cy="2971800"/>
            </a:xfrm>
          </p:grpSpPr>
          <p:sp>
            <p:nvSpPr>
              <p:cNvPr id="16" name="Rectangle 15"/>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Rectangle 17"/>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Rectangle 18"/>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Rectangle 19"/>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ectangle 20"/>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Multiple </a:t>
            </a:r>
            <a:r>
              <a:rPr lang="en-US" dirty="0" err="1" smtClean="0"/>
              <a:t>bsps</a:t>
            </a:r>
            <a:r>
              <a:rPr lang="en-US" dirty="0" smtClean="0"/>
              <a:t> = Zone set</a:t>
            </a:r>
          </a:p>
        </p:txBody>
      </p:sp>
      <p:sp>
        <p:nvSpPr>
          <p:cNvPr id="3" name="Content Placeholder 2"/>
          <p:cNvSpPr>
            <a:spLocks noGrp="1"/>
          </p:cNvSpPr>
          <p:nvPr>
            <p:ph idx="1"/>
          </p:nvPr>
        </p:nvSpPr>
        <p:spPr/>
        <p:txBody>
          <a:bodyPr>
            <a:normAutofit/>
          </a:bodyPr>
          <a:lstStyle/>
          <a:p>
            <a:pPr lvl="0"/>
            <a:r>
              <a:rPr lang="en-US" dirty="0" smtClean="0"/>
              <a:t>Example: “First Encounter”</a:t>
            </a:r>
          </a:p>
        </p:txBody>
      </p:sp>
      <p:grpSp>
        <p:nvGrpSpPr>
          <p:cNvPr id="4" name="Group 9"/>
          <p:cNvGrpSpPr/>
          <p:nvPr/>
        </p:nvGrpSpPr>
        <p:grpSpPr>
          <a:xfrm>
            <a:off x="914400" y="2959240"/>
            <a:ext cx="7626699" cy="2984360"/>
            <a:chOff x="914400" y="2514600"/>
            <a:chExt cx="7626699" cy="2984360"/>
          </a:xfrm>
        </p:grpSpPr>
        <p:sp>
          <p:nvSpPr>
            <p:cNvPr id="13" name="Freeform 12"/>
            <p:cNvSpPr/>
            <p:nvPr/>
          </p:nvSpPr>
          <p:spPr>
            <a:xfrm>
              <a:off x="914400" y="2514600"/>
              <a:ext cx="7626699" cy="2984360"/>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5" name="Group 13"/>
            <p:cNvGrpSpPr/>
            <p:nvPr/>
          </p:nvGrpSpPr>
          <p:grpSpPr>
            <a:xfrm>
              <a:off x="914400" y="2514600"/>
              <a:ext cx="7620000" cy="2971800"/>
              <a:chOff x="838200" y="2514600"/>
              <a:chExt cx="7620000" cy="2971800"/>
            </a:xfrm>
          </p:grpSpPr>
          <p:sp>
            <p:nvSpPr>
              <p:cNvPr id="15" name="Rectangle 14"/>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Rectangle 17"/>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Rectangle 18"/>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Rectangle 19"/>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Zone set activation volumes</a:t>
            </a:r>
          </a:p>
        </p:txBody>
      </p:sp>
      <p:sp>
        <p:nvSpPr>
          <p:cNvPr id="13" name="Freeform 12"/>
          <p:cNvSpPr/>
          <p:nvPr/>
        </p:nvSpPr>
        <p:spPr>
          <a:xfrm>
            <a:off x="914400" y="2971800"/>
            <a:ext cx="7626699" cy="2984360"/>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u="sng"/>
          </a:p>
        </p:txBody>
      </p:sp>
      <p:sp>
        <p:nvSpPr>
          <p:cNvPr id="25" name="Rectangle 24"/>
          <p:cNvSpPr/>
          <p:nvPr/>
        </p:nvSpPr>
        <p:spPr>
          <a:xfrm>
            <a:off x="3352800" y="48006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ectangle 14"/>
          <p:cNvSpPr/>
          <p:nvPr/>
        </p:nvSpPr>
        <p:spPr>
          <a:xfrm>
            <a:off x="914400" y="48006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u="sng"/>
          </a:p>
        </p:txBody>
      </p:sp>
      <p:sp>
        <p:nvSpPr>
          <p:cNvPr id="16" name="Rectangle 15"/>
          <p:cNvSpPr/>
          <p:nvPr/>
        </p:nvSpPr>
        <p:spPr>
          <a:xfrm>
            <a:off x="2133600" y="48006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u="sng"/>
          </a:p>
        </p:txBody>
      </p:sp>
      <p:sp>
        <p:nvSpPr>
          <p:cNvPr id="18" name="Rectangle 17"/>
          <p:cNvSpPr/>
          <p:nvPr/>
        </p:nvSpPr>
        <p:spPr>
          <a:xfrm>
            <a:off x="3352800" y="4800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u="sng"/>
          </a:p>
        </p:txBody>
      </p:sp>
      <p:sp>
        <p:nvSpPr>
          <p:cNvPr id="19" name="Rectangle 18"/>
          <p:cNvSpPr/>
          <p:nvPr/>
        </p:nvSpPr>
        <p:spPr>
          <a:xfrm>
            <a:off x="4572000" y="29718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u="sng"/>
          </a:p>
        </p:txBody>
      </p:sp>
      <p:sp>
        <p:nvSpPr>
          <p:cNvPr id="20" name="Rectangle 19"/>
          <p:cNvSpPr/>
          <p:nvPr/>
        </p:nvSpPr>
        <p:spPr>
          <a:xfrm>
            <a:off x="7315200" y="29718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u="sng"/>
          </a:p>
        </p:txBody>
      </p:sp>
      <p:sp>
        <p:nvSpPr>
          <p:cNvPr id="21" name="Rectangle 20"/>
          <p:cNvSpPr/>
          <p:nvPr/>
        </p:nvSpPr>
        <p:spPr>
          <a:xfrm>
            <a:off x="2895600" y="4419600"/>
            <a:ext cx="457200" cy="1828800"/>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Rectangle 21"/>
          <p:cNvSpPr/>
          <p:nvPr/>
        </p:nvSpPr>
        <p:spPr>
          <a:xfrm>
            <a:off x="2895600" y="4419600"/>
            <a:ext cx="457200" cy="1828800"/>
          </a:xfrm>
          <a:prstGeom prst="rect">
            <a:avLst/>
          </a:prstGeom>
          <a:solidFill>
            <a:srgbClr val="00FF00"/>
          </a:solidFill>
          <a:ln>
            <a:solidFill>
              <a:srgbClr val="00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7" name="Picture 16" descr="mr_chief_gdc_transparency.tif"/>
          <p:cNvPicPr>
            <a:picLocks noChangeAspect="1"/>
          </p:cNvPicPr>
          <p:nvPr/>
        </p:nvPicPr>
        <p:blipFill>
          <a:blip r:embed="rId3" cstate="print"/>
          <a:stretch>
            <a:fillRect/>
          </a:stretch>
        </p:blipFill>
        <p:spPr>
          <a:xfrm>
            <a:off x="990600" y="4724400"/>
            <a:ext cx="775097" cy="1066800"/>
          </a:xfrm>
          <a:prstGeom prst="rect">
            <a:avLst/>
          </a:prstGeom>
        </p:spPr>
      </p:pic>
      <p:sp>
        <p:nvSpPr>
          <p:cNvPr id="23" name="TextBox 22"/>
          <p:cNvSpPr txBox="1"/>
          <p:nvPr/>
        </p:nvSpPr>
        <p:spPr>
          <a:xfrm>
            <a:off x="914400" y="3468469"/>
            <a:ext cx="2362200" cy="646331"/>
          </a:xfrm>
          <a:prstGeom prst="rect">
            <a:avLst/>
          </a:prstGeom>
          <a:noFill/>
        </p:spPr>
        <p:txBody>
          <a:bodyPr wrap="square" rtlCol="0">
            <a:spAutoFit/>
          </a:bodyPr>
          <a:lstStyle/>
          <a:p>
            <a:r>
              <a:rPr lang="en-US" sz="3600" dirty="0" smtClean="0"/>
              <a:t>Loading…</a:t>
            </a:r>
            <a:endParaRPr lang="en-US" sz="3600" dirty="0"/>
          </a:p>
        </p:txBody>
      </p:sp>
      <p:sp>
        <p:nvSpPr>
          <p:cNvPr id="24" name="TextBox 23"/>
          <p:cNvSpPr txBox="1"/>
          <p:nvPr/>
        </p:nvSpPr>
        <p:spPr>
          <a:xfrm>
            <a:off x="914400" y="3468469"/>
            <a:ext cx="2971800" cy="646331"/>
          </a:xfrm>
          <a:prstGeom prst="rect">
            <a:avLst/>
          </a:prstGeom>
          <a:noFill/>
        </p:spPr>
        <p:txBody>
          <a:bodyPr wrap="square" rtlCol="0">
            <a:spAutoFit/>
          </a:bodyPr>
          <a:lstStyle/>
          <a:p>
            <a:r>
              <a:rPr lang="en-US" sz="3600" dirty="0" smtClean="0"/>
              <a:t>Loading… done</a:t>
            </a:r>
            <a:endParaRPr lang="en-US" sz="3600" dirty="0"/>
          </a:p>
        </p:txBody>
      </p:sp>
      <p:sp>
        <p:nvSpPr>
          <p:cNvPr id="27" name="TextBox 26"/>
          <p:cNvSpPr txBox="1"/>
          <p:nvPr/>
        </p:nvSpPr>
        <p:spPr>
          <a:xfrm>
            <a:off x="914400" y="1447800"/>
            <a:ext cx="3962400" cy="646331"/>
          </a:xfrm>
          <a:prstGeom prst="rect">
            <a:avLst/>
          </a:prstGeom>
          <a:noFill/>
        </p:spPr>
        <p:txBody>
          <a:bodyPr wrap="square" rtlCol="0">
            <a:spAutoFit/>
          </a:bodyPr>
          <a:lstStyle/>
          <a:p>
            <a:r>
              <a:rPr lang="en-US" sz="3600" dirty="0" smtClean="0"/>
              <a:t>Active zone set: “Intro”</a:t>
            </a:r>
            <a:endParaRPr lang="en-US" sz="3600" dirty="0"/>
          </a:p>
        </p:txBody>
      </p:sp>
      <p:sp>
        <p:nvSpPr>
          <p:cNvPr id="28" name="TextBox 27"/>
          <p:cNvSpPr txBox="1"/>
          <p:nvPr/>
        </p:nvSpPr>
        <p:spPr>
          <a:xfrm>
            <a:off x="914400" y="1447800"/>
            <a:ext cx="6553200" cy="646331"/>
          </a:xfrm>
          <a:prstGeom prst="rect">
            <a:avLst/>
          </a:prstGeom>
          <a:noFill/>
        </p:spPr>
        <p:txBody>
          <a:bodyPr wrap="square" rtlCol="0">
            <a:spAutoFit/>
          </a:bodyPr>
          <a:lstStyle/>
          <a:p>
            <a:r>
              <a:rPr lang="en-US" sz="3600" dirty="0" smtClean="0"/>
              <a:t>Active zone set: “First Encounter”</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stCondLst>
                                    <p:cond delay="0"/>
                                  </p:stCondLst>
                                  <p:childTnLst>
                                    <p:animMotion origin="layout" path="M -4.44444E-6 -4.62873E-6 L 0.19098 -4.62873E-6 " pathEditMode="relative" rAng="0" ptsTypes="AA">
                                      <p:cBhvr>
                                        <p:cTn id="6" dur="500" fill="hold"/>
                                        <p:tgtEl>
                                          <p:spTgt spid="17"/>
                                        </p:tgtEl>
                                        <p:attrNameLst>
                                          <p:attrName>ppt_x</p:attrName>
                                          <p:attrName>ppt_y</p:attrName>
                                        </p:attrNameLst>
                                      </p:cBhvr>
                                      <p:rCtr x="95" y="0"/>
                                    </p:animMotion>
                                  </p:childTnLst>
                                </p:cTn>
                              </p:par>
                            </p:childTnLst>
                          </p:cTn>
                        </p:par>
                        <p:par>
                          <p:cTn id="7" fill="hold">
                            <p:stCondLst>
                              <p:cond delay="500"/>
                            </p:stCondLst>
                            <p:childTnLst>
                              <p:par>
                                <p:cTn id="8" presetID="1" presetClass="exit"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9" presetClass="exit" presetSubtype="0" fill="hold" grpId="0" nodeType="withEffect">
                                  <p:stCondLst>
                                    <p:cond delay="0"/>
                                  </p:stCondLst>
                                  <p:childTnLst>
                                    <p:animEffect transition="out" filter="dissolv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9" presetClass="entr" presetSubtype="0" fill="hold" grpId="1"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par>
                          <p:cTn id="29" fill="hold">
                            <p:stCondLst>
                              <p:cond delay="1500"/>
                            </p:stCondLst>
                            <p:childTnLst>
                              <p:par>
                                <p:cTn id="30" presetID="1" presetClass="exit"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0" presetClass="exit" presetSubtype="0" fill="hold" grpId="1" nodeType="withEffect">
                                  <p:stCondLst>
                                    <p:cond delay="0"/>
                                  </p:stCondLst>
                                  <p:childTnLst>
                                    <p:animEffect transition="out" filter="fade">
                                      <p:cBhvr>
                                        <p:cTn id="35" dur="2000"/>
                                        <p:tgtEl>
                                          <p:spTgt spid="24"/>
                                        </p:tgtEl>
                                      </p:cBhvr>
                                    </p:animEffect>
                                    <p:set>
                                      <p:cBhvr>
                                        <p:cTn id="36"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15" grpId="0" animBg="1"/>
      <p:bldP spid="21" grpId="0" animBg="1"/>
      <p:bldP spid="22" grpId="0" animBg="1"/>
      <p:bldP spid="23" grpId="0"/>
      <p:bldP spid="23" grpId="1"/>
      <p:bldP spid="24" grpId="0"/>
      <p:bldP spid="24" grpId="1"/>
      <p:bldP spid="27"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Checkpoint...</a:t>
            </a:r>
            <a:br>
              <a:rPr lang="en-US" dirty="0" smtClean="0"/>
            </a:br>
            <a:r>
              <a:rPr lang="en-US" dirty="0" smtClean="0"/>
              <a:t> The Storm: DVD Working</a:t>
            </a:r>
            <a:r>
              <a:rPr lang="en-US" baseline="0" dirty="0" smtClean="0"/>
              <a:t> Set</a:t>
            </a:r>
            <a:endParaRPr lang="en-US" dirty="0"/>
          </a:p>
        </p:txBody>
      </p:sp>
      <p:sp>
        <p:nvSpPr>
          <p:cNvPr id="3" name="Content Placeholder 2"/>
          <p:cNvSpPr>
            <a:spLocks noGrp="1"/>
          </p:cNvSpPr>
          <p:nvPr>
            <p:ph idx="1"/>
          </p:nvPr>
        </p:nvSpPr>
        <p:spPr/>
        <p:txBody>
          <a:bodyPr/>
          <a:lstStyle/>
          <a:p>
            <a:r>
              <a:rPr lang="en-US" dirty="0" smtClean="0"/>
              <a:t>Available memory: 334.8 MB</a:t>
            </a:r>
          </a:p>
          <a:p>
            <a:r>
              <a:rPr lang="en-US" dirty="0" smtClean="0"/>
              <a:t>DVD working</a:t>
            </a:r>
            <a:r>
              <a:rPr lang="en-US" baseline="0" dirty="0" smtClean="0"/>
              <a:t> set</a:t>
            </a:r>
            <a:r>
              <a:rPr lang="en-US" dirty="0" smtClean="0"/>
              <a:t>: 375.8 MB</a:t>
            </a:r>
          </a:p>
          <a:p>
            <a:pPr lvl="1"/>
            <a:r>
              <a:rPr lang="en-US" dirty="0" smtClean="0"/>
              <a:t>Global data: 49.2 MB</a:t>
            </a:r>
          </a:p>
          <a:p>
            <a:pPr lvl="1"/>
            <a:r>
              <a:rPr lang="en-US" dirty="0" smtClean="0"/>
              <a:t>Max zone-set resources: 148.7 MB</a:t>
            </a:r>
          </a:p>
          <a:p>
            <a:pPr lvl="1"/>
            <a:r>
              <a:rPr lang="en-US" dirty="0" smtClean="0"/>
              <a:t>Sandbox resources: 177.9 MB</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5"/>
                                      </p:to>
                                    </p:set>
                                    <p:animEffect filter="image" prLst="opacity: 0.5">
                                      <p:cBhvr rctx="IE">
                                        <p:cTn id="16"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resource usage more automatically]</a:t>
            </a:r>
            <a:endParaRPr lang="en-US" dirty="0"/>
          </a:p>
        </p:txBody>
      </p:sp>
      <p:sp>
        <p:nvSpPr>
          <p:cNvPr id="3" name="Content Placeholder 2"/>
          <p:cNvSpPr>
            <a:spLocks noGrp="1"/>
          </p:cNvSpPr>
          <p:nvPr>
            <p:ph idx="1"/>
          </p:nvPr>
        </p:nvSpPr>
        <p:spPr/>
        <p:txBody>
          <a:bodyPr/>
          <a:lstStyle/>
          <a:p>
            <a:endParaRPr lang="en-US" baseline="0" dirty="0" smtClean="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Scarab</a:t>
            </a:r>
            <a:endParaRPr lang="en-US" dirty="0"/>
          </a:p>
        </p:txBody>
      </p:sp>
      <p:pic>
        <p:nvPicPr>
          <p:cNvPr id="12" name="Content Placeholder 11" descr="scarab_gdc_transparency.tif"/>
          <p:cNvPicPr>
            <a:picLocks noGrp="1" noChangeAspect="1"/>
          </p:cNvPicPr>
          <p:nvPr>
            <p:ph idx="1"/>
          </p:nvPr>
        </p:nvPicPr>
        <p:blipFill>
          <a:blip r:embed="rId3" cstate="print"/>
          <a:stretch>
            <a:fillRect/>
          </a:stretch>
        </p:blipFill>
        <p:spPr>
          <a:xfrm>
            <a:off x="2194560" y="1728889"/>
            <a:ext cx="4754880" cy="4268585"/>
          </a:xfrm>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Ghost</a:t>
            </a:r>
            <a:endParaRPr lang="en-US" dirty="0"/>
          </a:p>
        </p:txBody>
      </p:sp>
      <p:pic>
        <p:nvPicPr>
          <p:cNvPr id="4" name="Content Placeholder 3" descr="ghost_gdc_transparency.tif"/>
          <p:cNvPicPr>
            <a:picLocks noGrp="1" noChangeAspect="1"/>
          </p:cNvPicPr>
          <p:nvPr>
            <p:ph idx="1"/>
          </p:nvPr>
        </p:nvPicPr>
        <p:blipFill>
          <a:blip r:embed="rId3" cstate="print"/>
          <a:stretch>
            <a:fillRect/>
          </a:stretch>
        </p:blipFill>
        <p:spPr>
          <a:xfrm>
            <a:off x="2336033" y="1600200"/>
            <a:ext cx="4471934" cy="4525963"/>
          </a:xfrm>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a:t>
            </a:r>
            <a:endParaRPr lang="en-US" dirty="0"/>
          </a:p>
        </p:txBody>
      </p:sp>
      <p:pic>
        <p:nvPicPr>
          <p:cNvPr id="7" name="Content Placeholder 6" descr="brute_gdc_transparency copy.tif"/>
          <p:cNvPicPr>
            <a:picLocks noGrp="1" noChangeAspect="1"/>
          </p:cNvPicPr>
          <p:nvPr>
            <p:ph idx="1"/>
          </p:nvPr>
        </p:nvPicPr>
        <p:blipFill>
          <a:blip r:embed="rId3" cstate="print"/>
          <a:stretch>
            <a:fillRect/>
          </a:stretch>
        </p:blipFill>
        <p:spPr>
          <a:xfrm>
            <a:off x="3223354" y="1600200"/>
            <a:ext cx="2697291" cy="4525963"/>
          </a:xfrm>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Sandbox resources</a:t>
            </a:r>
            <a:endParaRPr lang="en-US" dirty="0"/>
          </a:p>
        </p:txBody>
      </p:sp>
      <p:sp>
        <p:nvSpPr>
          <p:cNvPr id="51" name="Content Placeholder 50"/>
          <p:cNvSpPr>
            <a:spLocks noGrp="1"/>
          </p:cNvSpPr>
          <p:nvPr>
            <p:ph idx="1"/>
          </p:nvPr>
        </p:nvSpPr>
        <p:spPr/>
        <p:txBody>
          <a:bodyPr/>
          <a:lstStyle/>
          <a:p>
            <a:r>
              <a:rPr lang="en-US" dirty="0" smtClean="0"/>
              <a:t>NOT DRAWN TO SCALE!</a:t>
            </a:r>
            <a:endParaRPr lang="en-US" dirty="0"/>
          </a:p>
        </p:txBody>
      </p:sp>
      <p:grpSp>
        <p:nvGrpSpPr>
          <p:cNvPr id="3" name="Group 20"/>
          <p:cNvGrpSpPr/>
          <p:nvPr/>
        </p:nvGrpSpPr>
        <p:grpSpPr>
          <a:xfrm>
            <a:off x="914400" y="2959240"/>
            <a:ext cx="7620000" cy="2971800"/>
            <a:chOff x="838200" y="2514600"/>
            <a:chExt cx="7620000" cy="2971800"/>
          </a:xfrm>
        </p:grpSpPr>
        <p:sp>
          <p:nvSpPr>
            <p:cNvPr id="22" name="Rectangle 21"/>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Rectangle 22"/>
            <p:cNvSpPr/>
            <p:nvPr/>
          </p:nvSpPr>
          <p:spPr>
            <a:xfrm>
              <a:off x="20574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Rectangle 23"/>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Rectangle 24"/>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Rectangle 25"/>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7" name="Freeform 26"/>
          <p:cNvSpPr/>
          <p:nvPr/>
        </p:nvSpPr>
        <p:spPr>
          <a:xfrm>
            <a:off x="914400" y="2959240"/>
            <a:ext cx="7626699" cy="2984360"/>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48" name="Content Placeholder 11" descr="scarab_gdc_transparency.tif"/>
          <p:cNvPicPr>
            <a:picLocks noChangeAspect="1"/>
          </p:cNvPicPr>
          <p:nvPr/>
        </p:nvPicPr>
        <p:blipFill>
          <a:blip r:embed="rId3" cstate="print"/>
          <a:stretch>
            <a:fillRect/>
          </a:stretch>
        </p:blipFill>
        <p:spPr>
          <a:xfrm>
            <a:off x="4724400" y="3048000"/>
            <a:ext cx="1996440" cy="1791677"/>
          </a:xfrm>
          <a:prstGeom prst="rect">
            <a:avLst/>
          </a:prstGeom>
        </p:spPr>
      </p:pic>
      <p:pic>
        <p:nvPicPr>
          <p:cNvPr id="50" name="Content Placeholder 6" descr="brute_gdc_transparency copy.tif"/>
          <p:cNvPicPr>
            <a:picLocks noChangeAspect="1"/>
          </p:cNvPicPr>
          <p:nvPr/>
        </p:nvPicPr>
        <p:blipFill>
          <a:blip r:embed="rId4" cstate="print"/>
          <a:stretch>
            <a:fillRect/>
          </a:stretch>
        </p:blipFill>
        <p:spPr>
          <a:xfrm>
            <a:off x="2286000" y="3886200"/>
            <a:ext cx="1119760" cy="1879317"/>
          </a:xfrm>
          <a:prstGeom prst="rect">
            <a:avLst/>
          </a:prstGeom>
        </p:spPr>
      </p:pic>
      <p:pic>
        <p:nvPicPr>
          <p:cNvPr id="52" name="Content Placeholder 3" descr="ghost_gdc_transparency.tif"/>
          <p:cNvPicPr>
            <a:picLocks noChangeAspect="1"/>
          </p:cNvPicPr>
          <p:nvPr/>
        </p:nvPicPr>
        <p:blipFill>
          <a:blip r:embed="rId5" cstate="print"/>
          <a:stretch>
            <a:fillRect/>
          </a:stretch>
        </p:blipFill>
        <p:spPr>
          <a:xfrm>
            <a:off x="3657600" y="4876800"/>
            <a:ext cx="858056" cy="8683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6 -6.81934E-6 L 0.25383 -0.0014 L 0.44167 -0.2503 L 0.56702 -0.2533 " pathEditMode="relative" ptsTypes="AAAA">
                                      <p:cBhvr>
                                        <p:cTn id="6" dur="2000" fill="hold"/>
                                        <p:tgtEl>
                                          <p:spTgt spid="5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8.61111E-6 -3.96253E-6 C 0.08195 0.01504 0.16442 0.03007 0.21858 -0.00879 C 0.27275 -0.04765 0.29497 -0.19014 0.32518 -0.23271 C 0.35539 -0.27527 0.43265 -0.27018 0.40001 -0.26486 C 0.36737 -0.25954 0.1757 -0.24751 0.12969 -0.20055 C 0.08369 -0.15359 0.19167 -0.01827 0.12414 0.01758 C 0.0566 0.05344 -0.20608 0.01573 -0.27587 0.01481 " pathEditMode="relative" ptsTypes="aaaaaaA">
                                      <p:cBhvr>
                                        <p:cTn id="8" dur="2000" fill="hold"/>
                                        <p:tgtEl>
                                          <p:spTgt spid="5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22222E-6 4.71663E-6 C 0.03698 -0.02152 0.13611 0.02058 0.1427 0.05852 C 0.1493 0.09646 0.07638 0.2068 0.03941 0.22831 C 0.00243 0.24982 -0.07275 0.2253 -0.07917 0.18737 C -0.08559 0.14943 -0.03698 0.02151 2.22222E-6 4.71663E-6 Z " pathEditMode="relative" ptsTypes="aaaaa">
                                      <p:cBhvr>
                                        <p:cTn id="10" dur="2000" fill="hold"/>
                                        <p:tgtEl>
                                          <p:spTgt spid="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Next-gen streaming?</a:t>
            </a:r>
            <a:endParaRPr lang="en-US" dirty="0"/>
          </a:p>
        </p:txBody>
      </p:sp>
      <p:sp>
        <p:nvSpPr>
          <p:cNvPr id="3" name="Content Placeholder 2"/>
          <p:cNvSpPr>
            <a:spLocks noGrp="1"/>
          </p:cNvSpPr>
          <p:nvPr>
            <p:ph idx="1"/>
          </p:nvPr>
        </p:nvSpPr>
        <p:spPr/>
        <p:txBody>
          <a:bodyPr>
            <a:normAutofit lnSpcReduction="10000"/>
          </a:bodyPr>
          <a:lstStyle/>
          <a:p>
            <a:r>
              <a:rPr lang="en-US" dirty="0" smtClean="0"/>
              <a:t>For players</a:t>
            </a:r>
          </a:p>
          <a:p>
            <a:pPr lvl="1"/>
            <a:r>
              <a:rPr lang="en-US" dirty="0" smtClean="0"/>
              <a:t>Minimal load times</a:t>
            </a:r>
          </a:p>
          <a:p>
            <a:pPr lvl="1"/>
            <a:r>
              <a:rPr lang="en-US" baseline="0" dirty="0" smtClean="0"/>
              <a:t>Wide and deep content</a:t>
            </a:r>
            <a:endParaRPr lang="en-US" dirty="0" smtClean="0"/>
          </a:p>
          <a:p>
            <a:r>
              <a:rPr lang="en-US" dirty="0" smtClean="0"/>
              <a:t>For the platform</a:t>
            </a:r>
          </a:p>
          <a:p>
            <a:pPr lvl="1"/>
            <a:r>
              <a:rPr lang="en-US" dirty="0" smtClean="0"/>
              <a:t>Run</a:t>
            </a:r>
            <a:r>
              <a:rPr lang="en-US" baseline="0" dirty="0" smtClean="0"/>
              <a:t> (well)</a:t>
            </a:r>
            <a:r>
              <a:rPr lang="en-US" dirty="0" smtClean="0"/>
              <a:t> </a:t>
            </a:r>
            <a:r>
              <a:rPr lang="en-US" baseline="0" dirty="0" smtClean="0"/>
              <a:t>on all configurations</a:t>
            </a:r>
            <a:endParaRPr lang="en-US" dirty="0" smtClean="0"/>
          </a:p>
          <a:p>
            <a:r>
              <a:rPr lang="en-US" dirty="0" smtClean="0"/>
              <a:t>For developers</a:t>
            </a:r>
          </a:p>
          <a:p>
            <a:pPr lvl="1"/>
            <a:r>
              <a:rPr lang="en-US" dirty="0" smtClean="0"/>
              <a:t>Designers</a:t>
            </a:r>
          </a:p>
          <a:p>
            <a:pPr lvl="1"/>
            <a:r>
              <a:rPr lang="en-US" dirty="0" smtClean="0"/>
              <a:t>Programmers</a:t>
            </a:r>
          </a:p>
          <a:p>
            <a:pPr lvl="1"/>
            <a:r>
              <a:rPr lang="en-US" dirty="0" smtClean="0"/>
              <a:t>Producers</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Restrict sandbox resources per zone set</a:t>
            </a:r>
            <a:endParaRPr lang="en-US" dirty="0"/>
          </a:p>
        </p:txBody>
      </p:sp>
      <p:sp>
        <p:nvSpPr>
          <p:cNvPr id="3" name="Content Placeholder 2"/>
          <p:cNvSpPr>
            <a:spLocks noGrp="1"/>
          </p:cNvSpPr>
          <p:nvPr>
            <p:ph idx="1"/>
          </p:nvPr>
        </p:nvSpPr>
        <p:spPr/>
        <p:txBody>
          <a:bodyPr>
            <a:normAutofit/>
          </a:bodyPr>
          <a:lstStyle/>
          <a:p>
            <a:r>
              <a:rPr lang="en-US" baseline="0" dirty="0" smtClean="0"/>
              <a:t>Zone set: “Intro”</a:t>
            </a:r>
          </a:p>
          <a:p>
            <a:endParaRPr lang="en-US" dirty="0" smtClean="0"/>
          </a:p>
          <a:p>
            <a:r>
              <a:rPr lang="en-US" dirty="0" smtClean="0"/>
              <a:t>Disallow:</a:t>
            </a:r>
          </a:p>
        </p:txBody>
      </p:sp>
      <p:pic>
        <p:nvPicPr>
          <p:cNvPr id="22" name="Content Placeholder 11" descr="scarab_gdc_transparency.tif"/>
          <p:cNvPicPr>
            <a:picLocks noChangeAspect="1"/>
          </p:cNvPicPr>
          <p:nvPr/>
        </p:nvPicPr>
        <p:blipFill>
          <a:blip r:embed="rId3" cstate="print"/>
          <a:stretch>
            <a:fillRect/>
          </a:stretch>
        </p:blipFill>
        <p:spPr>
          <a:xfrm>
            <a:off x="2514600" y="2286000"/>
            <a:ext cx="1996440" cy="1791677"/>
          </a:xfrm>
          <a:prstGeom prst="rect">
            <a:avLst/>
          </a:prstGeom>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11" descr="scarab_gdc_transparency.tif"/>
          <p:cNvPicPr>
            <a:picLocks noChangeAspect="1"/>
          </p:cNvPicPr>
          <p:nvPr/>
        </p:nvPicPr>
        <p:blipFill>
          <a:blip r:embed="rId3" cstate="print"/>
          <a:stretch>
            <a:fillRect/>
          </a:stretch>
        </p:blipFill>
        <p:spPr>
          <a:xfrm>
            <a:off x="4876800" y="3505200"/>
            <a:ext cx="1996440" cy="1791677"/>
          </a:xfrm>
          <a:prstGeom prst="rect">
            <a:avLst/>
          </a:prstGeom>
        </p:spPr>
      </p:pic>
      <p:sp>
        <p:nvSpPr>
          <p:cNvPr id="2" name="Title 1"/>
          <p:cNvSpPr>
            <a:spLocks noGrp="1"/>
          </p:cNvSpPr>
          <p:nvPr>
            <p:ph type="title"/>
          </p:nvPr>
        </p:nvSpPr>
        <p:spPr/>
        <p:txBody>
          <a:bodyPr>
            <a:normAutofit fontScale="90000"/>
          </a:bodyPr>
          <a:lstStyle/>
          <a:p>
            <a:r>
              <a:rPr lang="en-US" dirty="0" smtClean="0"/>
              <a:t>Restrict sandbox resources per zone set</a:t>
            </a:r>
            <a:endParaRPr lang="en-US" dirty="0"/>
          </a:p>
        </p:txBody>
      </p:sp>
      <p:sp>
        <p:nvSpPr>
          <p:cNvPr id="3" name="Content Placeholder 2"/>
          <p:cNvSpPr>
            <a:spLocks noGrp="1"/>
          </p:cNvSpPr>
          <p:nvPr>
            <p:ph idx="1"/>
          </p:nvPr>
        </p:nvSpPr>
        <p:spPr/>
        <p:txBody>
          <a:bodyPr/>
          <a:lstStyle/>
          <a:p>
            <a:r>
              <a:rPr lang="en-US" dirty="0" smtClean="0"/>
              <a:t>Zone set: “Intro”</a:t>
            </a:r>
            <a:endParaRPr lang="en-US" dirty="0"/>
          </a:p>
        </p:txBody>
      </p:sp>
      <p:grpSp>
        <p:nvGrpSpPr>
          <p:cNvPr id="4" name="Group 15"/>
          <p:cNvGrpSpPr/>
          <p:nvPr/>
        </p:nvGrpSpPr>
        <p:grpSpPr>
          <a:xfrm>
            <a:off x="914400" y="2959240"/>
            <a:ext cx="7626699" cy="2984360"/>
            <a:chOff x="914400" y="2959240"/>
            <a:chExt cx="7626699" cy="2984360"/>
          </a:xfrm>
        </p:grpSpPr>
        <p:grpSp>
          <p:nvGrpSpPr>
            <p:cNvPr id="5" name="Group 10"/>
            <p:cNvGrpSpPr/>
            <p:nvPr/>
          </p:nvGrpSpPr>
          <p:grpSpPr>
            <a:xfrm>
              <a:off x="914400" y="2959240"/>
              <a:ext cx="7626699" cy="2984360"/>
              <a:chOff x="914400" y="2514600"/>
              <a:chExt cx="7626699" cy="2984360"/>
            </a:xfrm>
          </p:grpSpPr>
          <p:sp>
            <p:nvSpPr>
              <p:cNvPr id="21" name="Freeform 20"/>
              <p:cNvSpPr/>
              <p:nvPr/>
            </p:nvSpPr>
            <p:spPr>
              <a:xfrm>
                <a:off x="914400" y="2514600"/>
                <a:ext cx="7626699" cy="2984360"/>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6" name="Group 13"/>
              <p:cNvGrpSpPr/>
              <p:nvPr/>
            </p:nvGrpSpPr>
            <p:grpSpPr>
              <a:xfrm>
                <a:off x="914400" y="2514600"/>
                <a:ext cx="7620000" cy="2971800"/>
                <a:chOff x="838200" y="2514600"/>
                <a:chExt cx="7620000" cy="2971800"/>
              </a:xfrm>
            </p:grpSpPr>
            <p:sp>
              <p:nvSpPr>
                <p:cNvPr id="23" name="Rectangle 22"/>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Rectangle 23"/>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Rectangle 24"/>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Rectangle 25"/>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Rectangle 26"/>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sp>
          <p:nvSpPr>
            <p:cNvPr id="20" name="&quot;No&quot; Symbol 19"/>
            <p:cNvSpPr/>
            <p:nvPr/>
          </p:nvSpPr>
          <p:spPr>
            <a:xfrm>
              <a:off x="4724400" y="3200400"/>
              <a:ext cx="2362200" cy="2362200"/>
            </a:xfrm>
            <a:prstGeom prst="noSmoking">
              <a:avLst/>
            </a:prstGeom>
            <a:solidFill>
              <a:srgbClr val="FF0000">
                <a:alpha val="8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gr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Checkpoint...</a:t>
            </a:r>
            <a:br>
              <a:rPr lang="en-US" dirty="0" smtClean="0"/>
            </a:br>
            <a:r>
              <a:rPr lang="en-US" dirty="0" smtClean="0"/>
              <a:t> The Storm: Working</a:t>
            </a:r>
            <a:r>
              <a:rPr lang="en-US" baseline="0" dirty="0" smtClean="0"/>
              <a:t> Set</a:t>
            </a:r>
            <a:endParaRPr lang="en-US" dirty="0"/>
          </a:p>
        </p:txBody>
      </p:sp>
      <p:sp>
        <p:nvSpPr>
          <p:cNvPr id="3" name="Content Placeholder 2"/>
          <p:cNvSpPr>
            <a:spLocks noGrp="1"/>
          </p:cNvSpPr>
          <p:nvPr>
            <p:ph idx="1"/>
          </p:nvPr>
        </p:nvSpPr>
        <p:spPr/>
        <p:txBody>
          <a:bodyPr/>
          <a:lstStyle/>
          <a:p>
            <a:r>
              <a:rPr lang="en-US" dirty="0" smtClean="0"/>
              <a:t>Available memory: 334.8 MB</a:t>
            </a:r>
          </a:p>
          <a:p>
            <a:r>
              <a:rPr lang="en-US" dirty="0" smtClean="0"/>
              <a:t>DVD working</a:t>
            </a:r>
            <a:r>
              <a:rPr lang="en-US" baseline="0" dirty="0" smtClean="0"/>
              <a:t> set</a:t>
            </a:r>
            <a:r>
              <a:rPr lang="en-US" dirty="0" smtClean="0"/>
              <a:t>: 308.9 MB</a:t>
            </a:r>
          </a:p>
          <a:p>
            <a:pPr lvl="1"/>
            <a:r>
              <a:rPr lang="en-US" dirty="0" smtClean="0"/>
              <a:t>Global data: 49.2 MB</a:t>
            </a:r>
          </a:p>
          <a:p>
            <a:pPr lvl="1"/>
            <a:r>
              <a:rPr lang="en-US" dirty="0" smtClean="0"/>
              <a:t>Max zone-set resources: 259.7 MB</a:t>
            </a:r>
          </a:p>
          <a:p>
            <a:r>
              <a:rPr lang="en-US" dirty="0" smtClean="0"/>
              <a:t>Available memory &gt; DVD working</a:t>
            </a:r>
            <a:r>
              <a:rPr lang="en-US" baseline="0" dirty="0" smtClean="0"/>
              <a:t> set</a:t>
            </a:r>
            <a:endParaRPr lang="en-US" dirty="0" smtClean="0"/>
          </a:p>
          <a:p>
            <a:r>
              <a:rPr lang="en-US" dirty="0" smtClean="0"/>
              <a:t>Hooray!</a:t>
            </a:r>
          </a:p>
          <a:p>
            <a:endParaRPr lang="en-US" dirty="0"/>
          </a:p>
        </p:txBody>
      </p:sp>
      <p:pic>
        <p:nvPicPr>
          <p:cNvPr id="5" name="Picture 4" descr="grunt_asplode.png"/>
          <p:cNvPicPr>
            <a:picLocks noChangeAspect="1"/>
          </p:cNvPicPr>
          <p:nvPr/>
        </p:nvPicPr>
        <p:blipFill>
          <a:blip r:embed="rId4"/>
          <a:stretch>
            <a:fillRect/>
          </a:stretch>
        </p:blipFill>
        <p:spPr>
          <a:xfrm>
            <a:off x="2209800" y="4285961"/>
            <a:ext cx="2057400" cy="1888548"/>
          </a:xfrm>
          <a:prstGeom prst="rect">
            <a:avLst/>
          </a:prstGeom>
        </p:spPr>
      </p:pic>
      <p:pic>
        <p:nvPicPr>
          <p:cNvPr id="6" name="grunt_bday_party.aif">
            <a:hlinkClick r:id="" action="ppaction://media"/>
          </p:cNvPr>
          <p:cNvPicPr>
            <a:picLocks noRot="1" noChangeAspect="1"/>
          </p:cNvPicPr>
          <p:nvPr>
            <a:audioFile r:link="rId1"/>
          </p:nvPr>
        </p:nvPicPr>
        <p:blipFill>
          <a:blip r:embed="rId5">
            <a:clrChange>
              <a:clrFrom>
                <a:srgbClr val="000000">
                  <a:alpha val="0"/>
                </a:srgbClr>
              </a:clrFrom>
              <a:clrTo>
                <a:srgbClr val="000000">
                  <a:alpha val="0"/>
                </a:srgbClr>
              </a:clrTo>
            </a:clrChange>
          </a:blip>
          <a:stretch>
            <a:fillRect/>
          </a:stretch>
        </p:blipFill>
        <p:spPr>
          <a:xfrm>
            <a:off x="4572000" y="5410200"/>
            <a:ext cx="304800" cy="3048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0"/>
                            </p:stCondLst>
                            <p:childTnLst>
                              <p:par>
                                <p:cTn id="29" presetID="1" presetClass="mediacall" presetSubtype="0" fill="hold" nodeType="afterEffect">
                                  <p:stCondLst>
                                    <p:cond delay="0"/>
                                  </p:stCondLst>
                                  <p:childTnLst>
                                    <p:cmd type="call" cmd="playFrom(0.0)">
                                      <p:cBhvr>
                                        <p:cTn id="30" dur="25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Checkpoint...</a:t>
            </a:r>
            <a:br>
              <a:rPr lang="en-US" dirty="0" smtClean="0"/>
            </a:br>
            <a:r>
              <a:rPr lang="en-US" dirty="0" smtClean="0"/>
              <a:t> The Storm: Working</a:t>
            </a:r>
            <a:r>
              <a:rPr lang="en-US" baseline="0" dirty="0" smtClean="0"/>
              <a:t> Set</a:t>
            </a:r>
            <a:endParaRPr lang="en-US" dirty="0"/>
          </a:p>
        </p:txBody>
      </p:sp>
      <p:sp>
        <p:nvSpPr>
          <p:cNvPr id="3" name="Content Placeholder 2"/>
          <p:cNvSpPr>
            <a:spLocks noGrp="1"/>
          </p:cNvSpPr>
          <p:nvPr>
            <p:ph idx="1"/>
          </p:nvPr>
        </p:nvSpPr>
        <p:spPr/>
        <p:txBody>
          <a:bodyPr/>
          <a:lstStyle/>
          <a:p>
            <a:r>
              <a:rPr lang="en-US" dirty="0" smtClean="0"/>
              <a:t>HDD working set: 258.1 MB</a:t>
            </a:r>
          </a:p>
          <a:p>
            <a:pPr lvl="1"/>
            <a:r>
              <a:rPr lang="en-US" dirty="0" smtClean="0"/>
              <a:t>Global data: 49.2 MB</a:t>
            </a:r>
          </a:p>
          <a:p>
            <a:pPr lvl="1"/>
            <a:r>
              <a:rPr lang="en-US" dirty="0" smtClean="0"/>
              <a:t>Max zone-set resources: 208.9 MB</a:t>
            </a:r>
          </a:p>
          <a:p>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 </a:t>
            </a:r>
            <a:r>
              <a:rPr lang="en-US" dirty="0" err="1" smtClean="0"/>
              <a:t>LOADing</a:t>
            </a:r>
            <a:r>
              <a:rPr lang="en-US" dirty="0" smtClean="0"/>
              <a:t>...</a:t>
            </a:r>
            <a:endParaRPr lang="en-US" dirty="0"/>
          </a:p>
        </p:txBody>
      </p:sp>
      <p:sp>
        <p:nvSpPr>
          <p:cNvPr id="4" name="Text Placeholder 3"/>
          <p:cNvSpPr>
            <a:spLocks noGrp="1"/>
          </p:cNvSpPr>
          <p:nvPr>
            <p:ph type="body" idx="1"/>
          </p:nvPr>
        </p:nvSpPr>
        <p:spPr/>
        <p:txBody>
          <a:bodyPr/>
          <a:lstStyle/>
          <a:p>
            <a:r>
              <a:rPr lang="en-US" dirty="0" smtClean="0"/>
              <a:t>Finally!</a:t>
            </a:r>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streaming model</a:t>
            </a:r>
            <a:endParaRPr lang="en-US" dirty="0"/>
          </a:p>
        </p:txBody>
      </p:sp>
      <p:sp>
        <p:nvSpPr>
          <p:cNvPr id="3" name="Content Placeholder 2"/>
          <p:cNvSpPr>
            <a:spLocks noGrp="1"/>
          </p:cNvSpPr>
          <p:nvPr>
            <p:ph idx="1"/>
          </p:nvPr>
        </p:nvSpPr>
        <p:spPr/>
        <p:txBody>
          <a:bodyPr/>
          <a:lstStyle/>
          <a:p>
            <a:endParaRPr lang="en-US" dirty="0"/>
          </a:p>
        </p:txBody>
      </p:sp>
      <p:sp>
        <p:nvSpPr>
          <p:cNvPr id="5" name="Rounded Rectangle 4"/>
          <p:cNvSpPr/>
          <p:nvPr/>
        </p:nvSpPr>
        <p:spPr>
          <a:xfrm>
            <a:off x="609600" y="32766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Streaming (I/O)</a:t>
            </a:r>
          </a:p>
        </p:txBody>
      </p:sp>
      <p:sp>
        <p:nvSpPr>
          <p:cNvPr id="6" name="Rounded Rectangle 5"/>
          <p:cNvSpPr/>
          <p:nvPr/>
        </p:nvSpPr>
        <p:spPr>
          <a:xfrm>
            <a:off x="6248400" y="19050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Game Thread</a:t>
            </a:r>
          </a:p>
        </p:txBody>
      </p:sp>
      <p:sp>
        <p:nvSpPr>
          <p:cNvPr id="7" name="Rounded Rectangle 6"/>
          <p:cNvSpPr/>
          <p:nvPr/>
        </p:nvSpPr>
        <p:spPr>
          <a:xfrm>
            <a:off x="6248400" y="44958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Render Thread</a:t>
            </a:r>
          </a:p>
        </p:txBody>
      </p:sp>
      <p:sp>
        <p:nvSpPr>
          <p:cNvPr id="14" name="Oval 13"/>
          <p:cNvSpPr/>
          <p:nvPr/>
        </p:nvSpPr>
        <p:spPr>
          <a:xfrm>
            <a:off x="3581400" y="3276600"/>
            <a:ext cx="16764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Resource Access State</a:t>
            </a:r>
            <a:endParaRPr lang="en-US" b="1" dirty="0"/>
          </a:p>
        </p:txBody>
      </p:sp>
      <p:cxnSp>
        <p:nvCxnSpPr>
          <p:cNvPr id="16" name="Straight Arrow Connector 15"/>
          <p:cNvCxnSpPr>
            <a:stCxn id="5" idx="3"/>
            <a:endCxn id="14" idx="2"/>
          </p:cNvCxnSpPr>
          <p:nvPr/>
        </p:nvCxnSpPr>
        <p:spPr>
          <a:xfrm>
            <a:off x="2514600" y="3886200"/>
            <a:ext cx="1066800" cy="1588"/>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5"/>
            <a:endCxn id="7" idx="1"/>
          </p:cNvCxnSpPr>
          <p:nvPr/>
        </p:nvCxnSpPr>
        <p:spPr>
          <a:xfrm rot="16200000" flipH="1">
            <a:off x="5236274" y="4093274"/>
            <a:ext cx="788148" cy="1236103"/>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7"/>
            <a:endCxn id="6" idx="1"/>
          </p:cNvCxnSpPr>
          <p:nvPr/>
        </p:nvCxnSpPr>
        <p:spPr>
          <a:xfrm rot="5400000" flipH="1" flipV="1">
            <a:off x="5160074" y="2366823"/>
            <a:ext cx="940548" cy="1236103"/>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streaming conflicts</a:t>
            </a:r>
            <a:endParaRPr lang="en-US" dirty="0"/>
          </a:p>
        </p:txBody>
      </p:sp>
      <p:sp>
        <p:nvSpPr>
          <p:cNvPr id="3" name="Content Placeholder 2"/>
          <p:cNvSpPr>
            <a:spLocks noGrp="1"/>
          </p:cNvSpPr>
          <p:nvPr>
            <p:ph idx="1"/>
          </p:nvPr>
        </p:nvSpPr>
        <p:spPr/>
        <p:txBody>
          <a:bodyPr/>
          <a:lstStyle/>
          <a:p>
            <a:endParaRPr lang="en-US" b="1" dirty="0"/>
          </a:p>
        </p:txBody>
      </p:sp>
      <p:sp>
        <p:nvSpPr>
          <p:cNvPr id="5" name="Rounded Rectangle 4"/>
          <p:cNvSpPr/>
          <p:nvPr/>
        </p:nvSpPr>
        <p:spPr>
          <a:xfrm>
            <a:off x="609600" y="32766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Streaming (I/O)</a:t>
            </a:r>
          </a:p>
        </p:txBody>
      </p:sp>
      <p:sp>
        <p:nvSpPr>
          <p:cNvPr id="6" name="Rounded Rectangle 5"/>
          <p:cNvSpPr/>
          <p:nvPr/>
        </p:nvSpPr>
        <p:spPr>
          <a:xfrm>
            <a:off x="6248400" y="19050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Game Thread</a:t>
            </a:r>
          </a:p>
        </p:txBody>
      </p:sp>
      <p:sp>
        <p:nvSpPr>
          <p:cNvPr id="7" name="Rounded Rectangle 6"/>
          <p:cNvSpPr/>
          <p:nvPr/>
        </p:nvSpPr>
        <p:spPr>
          <a:xfrm>
            <a:off x="6248400" y="44958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Render Thread</a:t>
            </a:r>
          </a:p>
        </p:txBody>
      </p:sp>
      <p:sp>
        <p:nvSpPr>
          <p:cNvPr id="14" name="Oval 13"/>
          <p:cNvSpPr/>
          <p:nvPr/>
        </p:nvSpPr>
        <p:spPr>
          <a:xfrm>
            <a:off x="3581400" y="3276600"/>
            <a:ext cx="16764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Resource Access State</a:t>
            </a:r>
            <a:endParaRPr lang="en-US" b="1" dirty="0"/>
          </a:p>
        </p:txBody>
      </p:sp>
      <p:cxnSp>
        <p:nvCxnSpPr>
          <p:cNvPr id="16" name="Straight Arrow Connector 15"/>
          <p:cNvCxnSpPr>
            <a:stCxn id="5" idx="3"/>
            <a:endCxn id="14" idx="2"/>
          </p:cNvCxnSpPr>
          <p:nvPr/>
        </p:nvCxnSpPr>
        <p:spPr>
          <a:xfrm>
            <a:off x="2514600" y="3886200"/>
            <a:ext cx="1066800" cy="1588"/>
          </a:xfrm>
          <a:prstGeom prst="straightConnector1">
            <a:avLst/>
          </a:prstGeom>
          <a:ln w="952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5"/>
          </p:cNvCxnSpPr>
          <p:nvPr/>
        </p:nvCxnSpPr>
        <p:spPr>
          <a:xfrm rot="16200000" flipH="1">
            <a:off x="5235480" y="4094068"/>
            <a:ext cx="789736" cy="1236103"/>
          </a:xfrm>
          <a:prstGeom prst="straightConnector1">
            <a:avLst/>
          </a:prstGeom>
          <a:ln w="952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7"/>
          </p:cNvCxnSpPr>
          <p:nvPr/>
        </p:nvCxnSpPr>
        <p:spPr>
          <a:xfrm rot="5400000" flipH="1" flipV="1">
            <a:off x="5160868" y="2367617"/>
            <a:ext cx="938960" cy="1236103"/>
          </a:xfrm>
          <a:prstGeom prst="straightConnector1">
            <a:avLst/>
          </a:prstGeom>
          <a:ln w="952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Halo 3 streaming model</a:t>
            </a:r>
            <a:endParaRPr lang="en-US" dirty="0"/>
          </a:p>
        </p:txBody>
      </p:sp>
      <p:sp>
        <p:nvSpPr>
          <p:cNvPr id="3" name="Content Placeholder 2"/>
          <p:cNvSpPr>
            <a:spLocks noGrp="1"/>
          </p:cNvSpPr>
          <p:nvPr>
            <p:ph idx="1"/>
          </p:nvPr>
        </p:nvSpPr>
        <p:spPr/>
        <p:txBody>
          <a:bodyPr/>
          <a:lstStyle/>
          <a:p>
            <a:endParaRPr lang="en-US" dirty="0"/>
          </a:p>
        </p:txBody>
      </p:sp>
      <p:sp>
        <p:nvSpPr>
          <p:cNvPr id="6" name="Rounded Rectangle 5"/>
          <p:cNvSpPr/>
          <p:nvPr/>
        </p:nvSpPr>
        <p:spPr>
          <a:xfrm>
            <a:off x="6248400" y="19050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Game Thread</a:t>
            </a:r>
          </a:p>
        </p:txBody>
      </p:sp>
      <p:sp>
        <p:nvSpPr>
          <p:cNvPr id="7" name="Rounded Rectangle 6"/>
          <p:cNvSpPr/>
          <p:nvPr/>
        </p:nvSpPr>
        <p:spPr>
          <a:xfrm>
            <a:off x="6248400" y="44958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Render Thread</a:t>
            </a:r>
          </a:p>
        </p:txBody>
      </p:sp>
      <p:sp>
        <p:nvSpPr>
          <p:cNvPr id="14" name="Oval 13"/>
          <p:cNvSpPr/>
          <p:nvPr/>
        </p:nvSpPr>
        <p:spPr>
          <a:xfrm>
            <a:off x="3581400" y="3276600"/>
            <a:ext cx="16764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Cached Resource Access State</a:t>
            </a:r>
            <a:endParaRPr lang="en-US" b="1" dirty="0"/>
          </a:p>
        </p:txBody>
      </p:sp>
      <p:cxnSp>
        <p:nvCxnSpPr>
          <p:cNvPr id="19" name="Straight Arrow Connector 18"/>
          <p:cNvCxnSpPr>
            <a:stCxn id="14" idx="5"/>
            <a:endCxn id="7" idx="1"/>
          </p:cNvCxnSpPr>
          <p:nvPr/>
        </p:nvCxnSpPr>
        <p:spPr>
          <a:xfrm rot="16200000" flipH="1">
            <a:off x="5236274" y="4093274"/>
            <a:ext cx="788148" cy="1236103"/>
          </a:xfrm>
          <a:prstGeom prst="straightConnector1">
            <a:avLst/>
          </a:prstGeom>
          <a:ln w="952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7"/>
            <a:endCxn id="6" idx="1"/>
          </p:cNvCxnSpPr>
          <p:nvPr/>
        </p:nvCxnSpPr>
        <p:spPr>
          <a:xfrm rot="5400000" flipH="1" flipV="1">
            <a:off x="5160074" y="2366823"/>
            <a:ext cx="940548" cy="1236103"/>
          </a:xfrm>
          <a:prstGeom prst="straightConnector1">
            <a:avLst/>
          </a:prstGeom>
          <a:ln w="952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57200" y="14478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Streaming (I/O)</a:t>
            </a:r>
          </a:p>
        </p:txBody>
      </p:sp>
      <p:sp>
        <p:nvSpPr>
          <p:cNvPr id="24" name="Oval 23"/>
          <p:cNvSpPr/>
          <p:nvPr/>
        </p:nvSpPr>
        <p:spPr>
          <a:xfrm>
            <a:off x="533400" y="3276600"/>
            <a:ext cx="16764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Resource Access State</a:t>
            </a:r>
            <a:endParaRPr lang="en-US" b="1" dirty="0"/>
          </a:p>
        </p:txBody>
      </p:sp>
      <p:cxnSp>
        <p:nvCxnSpPr>
          <p:cNvPr id="33" name="Straight Arrow Connector 32"/>
          <p:cNvCxnSpPr>
            <a:stCxn id="22" idx="2"/>
            <a:endCxn id="24" idx="0"/>
          </p:cNvCxnSpPr>
          <p:nvPr/>
        </p:nvCxnSpPr>
        <p:spPr>
          <a:xfrm rot="5400000">
            <a:off x="1085850" y="2952750"/>
            <a:ext cx="609600" cy="3810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4" idx="6"/>
          </p:cNvCxnSpPr>
          <p:nvPr/>
        </p:nvCxnSpPr>
        <p:spPr>
          <a:xfrm>
            <a:off x="2209800" y="3886200"/>
            <a:ext cx="1371600" cy="1588"/>
          </a:xfrm>
          <a:prstGeom prst="straightConnector1">
            <a:avLst/>
          </a:prstGeom>
          <a:ln w="952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Halo 3 streaming model</a:t>
            </a:r>
            <a:endParaRPr lang="en-US" dirty="0"/>
          </a:p>
        </p:txBody>
      </p:sp>
      <p:sp>
        <p:nvSpPr>
          <p:cNvPr id="6" name="Rounded Rectangle 5"/>
          <p:cNvSpPr/>
          <p:nvPr/>
        </p:nvSpPr>
        <p:spPr>
          <a:xfrm>
            <a:off x="6248400" y="19050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Game Thread</a:t>
            </a:r>
          </a:p>
        </p:txBody>
      </p:sp>
      <p:sp>
        <p:nvSpPr>
          <p:cNvPr id="7" name="Rounded Rectangle 6"/>
          <p:cNvSpPr/>
          <p:nvPr/>
        </p:nvSpPr>
        <p:spPr>
          <a:xfrm>
            <a:off x="6248400" y="44958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Render Thread</a:t>
            </a:r>
          </a:p>
        </p:txBody>
      </p:sp>
      <p:cxnSp>
        <p:nvCxnSpPr>
          <p:cNvPr id="19" name="Straight Arrow Connector 18"/>
          <p:cNvCxnSpPr>
            <a:stCxn id="15" idx="5"/>
            <a:endCxn id="7" idx="1"/>
          </p:cNvCxnSpPr>
          <p:nvPr/>
        </p:nvCxnSpPr>
        <p:spPr>
          <a:xfrm rot="16200000" flipH="1">
            <a:off x="5312474" y="4169474"/>
            <a:ext cx="788148" cy="1083703"/>
          </a:xfrm>
          <a:prstGeom prst="straightConnector1">
            <a:avLst/>
          </a:prstGeom>
          <a:ln w="952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7"/>
            <a:endCxn id="6" idx="1"/>
          </p:cNvCxnSpPr>
          <p:nvPr/>
        </p:nvCxnSpPr>
        <p:spPr>
          <a:xfrm rot="5400000" flipH="1" flipV="1">
            <a:off x="5236274" y="2138223"/>
            <a:ext cx="635748" cy="1388503"/>
          </a:xfrm>
          <a:prstGeom prst="straightConnector1">
            <a:avLst/>
          </a:prstGeom>
          <a:ln w="952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57200" y="1447800"/>
            <a:ext cx="19050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Streaming (I/O)</a:t>
            </a:r>
          </a:p>
        </p:txBody>
      </p:sp>
      <p:sp>
        <p:nvSpPr>
          <p:cNvPr id="24" name="Oval 23"/>
          <p:cNvSpPr/>
          <p:nvPr/>
        </p:nvSpPr>
        <p:spPr>
          <a:xfrm>
            <a:off x="533400" y="3276600"/>
            <a:ext cx="16764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Resource Access State</a:t>
            </a:r>
            <a:endParaRPr lang="en-US" b="1" dirty="0"/>
          </a:p>
        </p:txBody>
      </p:sp>
      <p:cxnSp>
        <p:nvCxnSpPr>
          <p:cNvPr id="33" name="Straight Arrow Connector 32"/>
          <p:cNvCxnSpPr>
            <a:stCxn id="22" idx="2"/>
            <a:endCxn id="24" idx="0"/>
          </p:cNvCxnSpPr>
          <p:nvPr/>
        </p:nvCxnSpPr>
        <p:spPr>
          <a:xfrm rot="5400000">
            <a:off x="1085850" y="2952750"/>
            <a:ext cx="609600" cy="3810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grpSp>
        <p:nvGrpSpPr>
          <p:cNvPr id="3" name="Group 15"/>
          <p:cNvGrpSpPr/>
          <p:nvPr/>
        </p:nvGrpSpPr>
        <p:grpSpPr>
          <a:xfrm>
            <a:off x="3429000" y="2971800"/>
            <a:ext cx="1981200" cy="1524000"/>
            <a:chOff x="3581400" y="3276600"/>
            <a:chExt cx="1981200" cy="1524000"/>
          </a:xfrm>
        </p:grpSpPr>
        <p:sp>
          <p:nvSpPr>
            <p:cNvPr id="14" name="Oval 13"/>
            <p:cNvSpPr/>
            <p:nvPr/>
          </p:nvSpPr>
          <p:spPr>
            <a:xfrm>
              <a:off x="3581400" y="3276600"/>
              <a:ext cx="16764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dirty="0"/>
            </a:p>
          </p:txBody>
        </p:sp>
        <p:sp>
          <p:nvSpPr>
            <p:cNvPr id="13" name="Oval 12"/>
            <p:cNvSpPr/>
            <p:nvPr/>
          </p:nvSpPr>
          <p:spPr>
            <a:xfrm>
              <a:off x="3733800" y="3429000"/>
              <a:ext cx="16764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dirty="0"/>
            </a:p>
          </p:txBody>
        </p:sp>
        <p:sp>
          <p:nvSpPr>
            <p:cNvPr id="15" name="Oval 14"/>
            <p:cNvSpPr/>
            <p:nvPr/>
          </p:nvSpPr>
          <p:spPr>
            <a:xfrm>
              <a:off x="3886200" y="3581400"/>
              <a:ext cx="16764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Cached Resource Access State</a:t>
              </a:r>
              <a:endParaRPr lang="en-US" b="1" dirty="0"/>
            </a:p>
          </p:txBody>
        </p:sp>
      </p:grpSp>
      <p:cxnSp>
        <p:nvCxnSpPr>
          <p:cNvPr id="18" name="Straight Arrow Connector 17"/>
          <p:cNvCxnSpPr/>
          <p:nvPr/>
        </p:nvCxnSpPr>
        <p:spPr>
          <a:xfrm>
            <a:off x="2209800" y="3886200"/>
            <a:ext cx="1371600" cy="1588"/>
          </a:xfrm>
          <a:prstGeom prst="straightConnector1">
            <a:avLst/>
          </a:prstGeom>
          <a:ln w="952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access state</a:t>
            </a:r>
            <a:endParaRPr lang="en-US" dirty="0"/>
          </a:p>
        </p:txBody>
      </p:sp>
      <p:graphicFrame>
        <p:nvGraphicFramePr>
          <p:cNvPr id="18" name="Content Placeholder 17"/>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solidFill>
                            <a:schemeClr val="bg1"/>
                          </a:solidFill>
                        </a:rPr>
                        <a:t>resource</a:t>
                      </a:r>
                      <a:endParaRPr lang="en-US" dirty="0">
                        <a:solidFill>
                          <a:schemeClr val="bg1"/>
                        </a:solidFill>
                      </a:endParaRPr>
                    </a:p>
                  </a:txBody>
                  <a:tcPr/>
                </a:tc>
                <a:tc>
                  <a:txBody>
                    <a:bodyPr/>
                    <a:lstStyle/>
                    <a:p>
                      <a:r>
                        <a:rPr lang="en-US" dirty="0" smtClean="0">
                          <a:solidFill>
                            <a:sysClr val="windowText" lastClr="000000"/>
                          </a:solidFill>
                        </a:rPr>
                        <a:t>address</a:t>
                      </a:r>
                      <a:endParaRPr lang="en-US" dirty="0">
                        <a:solidFill>
                          <a:sysClr val="windowText" lastClr="000000"/>
                        </a:solidFill>
                      </a:endParaRPr>
                    </a:p>
                  </a:txBody>
                  <a:tcPr/>
                </a:tc>
              </a:tr>
              <a:tr h="370840">
                <a:tc>
                  <a:txBody>
                    <a:bodyPr/>
                    <a:lstStyle/>
                    <a:p>
                      <a:r>
                        <a:rPr lang="en-US" b="1" dirty="0" smtClean="0"/>
                        <a:t>&lt;resource&gt;</a:t>
                      </a:r>
                      <a:endParaRPr lang="en-US" b="1" dirty="0"/>
                    </a:p>
                  </a:txBody>
                  <a:tcPr/>
                </a:tc>
                <a:tc>
                  <a:txBody>
                    <a:bodyPr/>
                    <a:lstStyle/>
                    <a:p>
                      <a:r>
                        <a:rPr lang="en-US" b="1" dirty="0" smtClean="0"/>
                        <a:t>&lt;address&gt;</a:t>
                      </a:r>
                      <a:endParaRPr lang="en-US" b="1" dirty="0"/>
                    </a:p>
                  </a:txBody>
                  <a:tcPr/>
                </a:tc>
              </a:tr>
              <a:tr h="370840">
                <a:tc>
                  <a:txBody>
                    <a:bodyPr/>
                    <a:lstStyle/>
                    <a:p>
                      <a:r>
                        <a:rPr lang="en-US" b="1" dirty="0" smtClean="0"/>
                        <a:t>&lt;resource&gt;</a:t>
                      </a:r>
                      <a:endParaRPr lang="en-US" b="1" dirty="0"/>
                    </a:p>
                  </a:txBody>
                  <a:tcPr/>
                </a:tc>
                <a:tc>
                  <a:txBody>
                    <a:bodyPr/>
                    <a:lstStyle/>
                    <a:p>
                      <a:r>
                        <a:rPr lang="en-US" b="1" dirty="0" smtClean="0"/>
                        <a:t>&lt;address&gt;</a:t>
                      </a:r>
                      <a:endParaRPr lang="en-US" b="1" dirty="0"/>
                    </a:p>
                  </a:txBody>
                  <a:tcPr/>
                </a:tc>
              </a:tr>
              <a:tr h="370840">
                <a:tc>
                  <a:txBody>
                    <a:bodyPr/>
                    <a:lstStyle/>
                    <a:p>
                      <a:r>
                        <a:rPr lang="en-US" b="1" dirty="0" smtClean="0"/>
                        <a:t>&lt;resource&gt;</a:t>
                      </a:r>
                      <a:endParaRPr lang="en-US" b="1" dirty="0"/>
                    </a:p>
                  </a:txBody>
                  <a:tcPr/>
                </a:tc>
                <a:tc>
                  <a:txBody>
                    <a:bodyPr/>
                    <a:lstStyle/>
                    <a:p>
                      <a:r>
                        <a:rPr lang="en-US" b="1" dirty="0" smtClean="0"/>
                        <a:t>&lt;address&gt;</a:t>
                      </a:r>
                      <a:endParaRPr lang="en-US" b="1" dirty="0"/>
                    </a:p>
                  </a:txBody>
                  <a:tcPr/>
                </a:tc>
              </a:tr>
              <a:tr h="370840">
                <a:tc>
                  <a:txBody>
                    <a:bodyPr/>
                    <a:lstStyle/>
                    <a:p>
                      <a:r>
                        <a:rPr lang="en-US" b="1" dirty="0" smtClean="0"/>
                        <a:t>…</a:t>
                      </a:r>
                      <a:endParaRPr lang="en-US" b="1" dirty="0"/>
                    </a:p>
                  </a:txBody>
                  <a:tcPr/>
                </a:tc>
                <a:tc>
                  <a:txBody>
                    <a:bodyPr/>
                    <a:lstStyle/>
                    <a:p>
                      <a:r>
                        <a:rPr lang="en-US" b="1" dirty="0" smtClean="0"/>
                        <a:t>…</a:t>
                      </a:r>
                      <a:endParaRPr lang="en-US" b="1"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High level</a:t>
            </a:r>
            <a:r>
              <a:rPr lang="en-US" baseline="0" dirty="0" smtClean="0"/>
              <a:t> I/O design</a:t>
            </a:r>
          </a:p>
          <a:p>
            <a:r>
              <a:rPr lang="en-US" baseline="0" dirty="0" smtClean="0"/>
              <a:t>What to load</a:t>
            </a:r>
          </a:p>
          <a:p>
            <a:r>
              <a:rPr lang="en-US" baseline="0" dirty="0" smtClean="0"/>
              <a:t>Loading</a:t>
            </a:r>
          </a:p>
          <a:p>
            <a:r>
              <a:rPr lang="en-US" baseline="0" dirty="0" smtClean="0"/>
              <a:t>RTM!</a:t>
            </a:r>
            <a:endParaRPr lang="en-U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loading process</a:t>
            </a:r>
            <a:endParaRPr lang="en-US" dirty="0"/>
          </a:p>
        </p:txBody>
      </p:sp>
      <p:sp>
        <p:nvSpPr>
          <p:cNvPr id="5" name="Content Placeholder 4"/>
          <p:cNvSpPr>
            <a:spLocks noGrp="1"/>
          </p:cNvSpPr>
          <p:nvPr>
            <p:ph idx="1"/>
          </p:nvPr>
        </p:nvSpPr>
        <p:spPr/>
        <p:txBody>
          <a:bodyPr/>
          <a:lstStyle/>
          <a:p>
            <a:r>
              <a:rPr lang="en-US" dirty="0" smtClean="0"/>
              <a:t>Determine working set</a:t>
            </a:r>
          </a:p>
          <a:p>
            <a:r>
              <a:rPr lang="en-US" dirty="0" smtClean="0"/>
              <a:t>Load</a:t>
            </a:r>
          </a:p>
          <a:p>
            <a:r>
              <a:rPr lang="en-US" dirty="0" smtClean="0"/>
              <a:t>Publish</a:t>
            </a:r>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using process</a:t>
            </a:r>
            <a:endParaRPr lang="en-US" dirty="0"/>
          </a:p>
        </p:txBody>
      </p:sp>
      <p:sp>
        <p:nvSpPr>
          <p:cNvPr id="7" name="Content Placeholder 6"/>
          <p:cNvSpPr>
            <a:spLocks noGrp="1"/>
          </p:cNvSpPr>
          <p:nvPr>
            <p:ph idx="1"/>
          </p:nvPr>
        </p:nvSpPr>
        <p:spPr/>
        <p:txBody>
          <a:bodyPr/>
          <a:lstStyle/>
          <a:p>
            <a:r>
              <a:rPr lang="en-US" dirty="0" smtClean="0"/>
              <a:t>Grab published access object</a:t>
            </a:r>
          </a:p>
          <a:p>
            <a:r>
              <a:rPr lang="en-US" dirty="0" smtClean="0"/>
              <a:t>Run frame/tick/loop</a:t>
            </a:r>
          </a:p>
          <a:p>
            <a:r>
              <a:rPr lang="en-US" dirty="0" smtClean="0"/>
              <a:t>Release published access object</a:t>
            </a:r>
          </a:p>
          <a:p>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loading process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using process</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Block for required resources</a:t>
            </a:r>
            <a:endParaRPr lang="en-US" dirty="0"/>
          </a:p>
        </p:txBody>
      </p:sp>
      <p:graphicFrame>
        <p:nvGraphicFramePr>
          <p:cNvPr id="10"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Block for required resources</a:t>
            </a:r>
            <a:endParaRPr lang="en-US" dirty="0"/>
          </a:p>
        </p:txBody>
      </p:sp>
      <p:graphicFrame>
        <p:nvGraphicFramePr>
          <p:cNvPr id="10"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loading process</a:t>
            </a:r>
            <a:endParaRPr lang="en-US" dirty="0"/>
          </a:p>
        </p:txBody>
      </p:sp>
      <p:sp>
        <p:nvSpPr>
          <p:cNvPr id="5" name="Content Placeholder 4"/>
          <p:cNvSpPr>
            <a:spLocks noGrp="1"/>
          </p:cNvSpPr>
          <p:nvPr>
            <p:ph idx="1"/>
          </p:nvPr>
        </p:nvSpPr>
        <p:spPr/>
        <p:txBody>
          <a:bodyPr/>
          <a:lstStyle/>
          <a:p>
            <a:r>
              <a:rPr lang="en-US" dirty="0" smtClean="0"/>
              <a:t>Determine working set</a:t>
            </a:r>
          </a:p>
          <a:p>
            <a:r>
              <a:rPr lang="en-US" dirty="0" smtClean="0"/>
              <a:t>Load</a:t>
            </a:r>
          </a:p>
          <a:p>
            <a:r>
              <a:rPr lang="en-US" dirty="0" smtClean="0"/>
              <a:t>Publish</a:t>
            </a:r>
            <a:endParaRPr lang="en-US"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loading process</a:t>
            </a:r>
            <a:endParaRPr lang="en-US" dirty="0"/>
          </a:p>
        </p:txBody>
      </p:sp>
      <p:sp>
        <p:nvSpPr>
          <p:cNvPr id="5" name="Content Placeholder 4"/>
          <p:cNvSpPr>
            <a:spLocks noGrp="1"/>
          </p:cNvSpPr>
          <p:nvPr>
            <p:ph idx="1"/>
          </p:nvPr>
        </p:nvSpPr>
        <p:spPr/>
        <p:txBody>
          <a:bodyPr/>
          <a:lstStyle/>
          <a:p>
            <a:r>
              <a:rPr lang="en-US" dirty="0" smtClean="0"/>
              <a:t>Determine working set </a:t>
            </a:r>
            <a:r>
              <a:rPr lang="en-US" b="1" dirty="0" smtClean="0">
                <a:solidFill>
                  <a:srgbClr val="FF0000"/>
                </a:solidFill>
              </a:rPr>
              <a:t>from active zone set</a:t>
            </a:r>
          </a:p>
          <a:p>
            <a:r>
              <a:rPr lang="en-US" b="1" dirty="0" smtClean="0">
                <a:solidFill>
                  <a:srgbClr val="FF0000"/>
                </a:solidFill>
              </a:rPr>
              <a:t>Blocking</a:t>
            </a:r>
            <a:r>
              <a:rPr lang="en-US" dirty="0" smtClean="0"/>
              <a:t> Load </a:t>
            </a:r>
            <a:r>
              <a:rPr lang="en-US" b="1" dirty="0" smtClean="0">
                <a:solidFill>
                  <a:srgbClr val="FF0000"/>
                </a:solidFill>
              </a:rPr>
              <a:t>required resources</a:t>
            </a:r>
            <a:endParaRPr lang="en-US" dirty="0" smtClean="0"/>
          </a:p>
          <a:p>
            <a:r>
              <a:rPr lang="en-US" dirty="0" smtClean="0"/>
              <a:t>Publish</a:t>
            </a:r>
            <a:endParaRPr lang="en-US"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Transitioning between zone sets</a:t>
            </a:r>
            <a:endParaRPr lang="en-US" dirty="0"/>
          </a:p>
        </p:txBody>
      </p:sp>
      <p:grpSp>
        <p:nvGrpSpPr>
          <p:cNvPr id="2" name="Group 8"/>
          <p:cNvGrpSpPr/>
          <p:nvPr/>
        </p:nvGrpSpPr>
        <p:grpSpPr>
          <a:xfrm>
            <a:off x="914400" y="2062559"/>
            <a:ext cx="3488950" cy="1360691"/>
            <a:chOff x="838200" y="2514600"/>
            <a:chExt cx="7620000" cy="2971800"/>
          </a:xfrm>
        </p:grpSpPr>
        <p:sp>
          <p:nvSpPr>
            <p:cNvPr id="10" name="Rectangle 9"/>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ectangle 11"/>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ectangle 13"/>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5" name="Freeform 14"/>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3" name="Group 8"/>
          <p:cNvGrpSpPr/>
          <p:nvPr/>
        </p:nvGrpSpPr>
        <p:grpSpPr>
          <a:xfrm>
            <a:off x="4648200" y="2057400"/>
            <a:ext cx="3488950" cy="1360691"/>
            <a:chOff x="838200" y="2514600"/>
            <a:chExt cx="7620000" cy="2971800"/>
          </a:xfrm>
        </p:grpSpPr>
        <p:sp>
          <p:nvSpPr>
            <p:cNvPr id="35" name="Rectangle 34"/>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Rectangle 35"/>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7" name="Rectangle 36"/>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8" name="Rectangle 37"/>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Rectangle 38"/>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34" name="Freeform 33"/>
          <p:cNvSpPr/>
          <p:nvPr/>
        </p:nvSpPr>
        <p:spPr>
          <a:xfrm>
            <a:off x="4648200" y="2057400"/>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4" name="Group 78"/>
          <p:cNvGrpSpPr/>
          <p:nvPr/>
        </p:nvGrpSpPr>
        <p:grpSpPr>
          <a:xfrm>
            <a:off x="914400" y="4267200"/>
            <a:ext cx="3492017" cy="1366441"/>
            <a:chOff x="4724400" y="3352800"/>
            <a:chExt cx="3492017" cy="1366441"/>
          </a:xfrm>
        </p:grpSpPr>
        <p:grpSp>
          <p:nvGrpSpPr>
            <p:cNvPr id="5" name="Group 8"/>
            <p:cNvGrpSpPr/>
            <p:nvPr/>
          </p:nvGrpSpPr>
          <p:grpSpPr>
            <a:xfrm>
              <a:off x="4724400" y="3352800"/>
              <a:ext cx="3488950" cy="1360691"/>
              <a:chOff x="838200" y="2514600"/>
              <a:chExt cx="7620000" cy="2971800"/>
            </a:xfrm>
          </p:grpSpPr>
          <p:sp>
            <p:nvSpPr>
              <p:cNvPr id="43" name="Rectangle 42"/>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4" name="Rectangle 43"/>
              <p:cNvSpPr/>
              <p:nvPr/>
            </p:nvSpPr>
            <p:spPr>
              <a:xfrm>
                <a:off x="20574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5" name="Rectangle 44"/>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6" name="Rectangle 45"/>
              <p:cNvSpPr/>
              <p:nvPr/>
            </p:nvSpPr>
            <p:spPr>
              <a:xfrm>
                <a:off x="4495800" y="2514600"/>
                <a:ext cx="2743200" cy="29718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7" name="Rectangle 46"/>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42" name="Freeform 41"/>
            <p:cNvSpPr/>
            <p:nvPr/>
          </p:nvSpPr>
          <p:spPr>
            <a:xfrm>
              <a:off x="4724400" y="3352800"/>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6" name="Group 77"/>
          <p:cNvGrpSpPr/>
          <p:nvPr/>
        </p:nvGrpSpPr>
        <p:grpSpPr>
          <a:xfrm>
            <a:off x="4724400" y="4267200"/>
            <a:ext cx="3492017" cy="1366441"/>
            <a:chOff x="914400" y="5034359"/>
            <a:chExt cx="3492017" cy="1366441"/>
          </a:xfrm>
        </p:grpSpPr>
        <p:grpSp>
          <p:nvGrpSpPr>
            <p:cNvPr id="8" name="Group 8"/>
            <p:cNvGrpSpPr/>
            <p:nvPr/>
          </p:nvGrpSpPr>
          <p:grpSpPr>
            <a:xfrm>
              <a:off x="914400" y="5034359"/>
              <a:ext cx="3488950" cy="1360691"/>
              <a:chOff x="838200" y="2514600"/>
              <a:chExt cx="7620000" cy="2971800"/>
            </a:xfrm>
          </p:grpSpPr>
          <p:sp>
            <p:nvSpPr>
              <p:cNvPr id="51" name="Rectangle 50"/>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Rectangle 51"/>
              <p:cNvSpPr/>
              <p:nvPr/>
            </p:nvSpPr>
            <p:spPr>
              <a:xfrm>
                <a:off x="20574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3" name="Rectangle 52"/>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4" name="Rectangle 53"/>
              <p:cNvSpPr/>
              <p:nvPr/>
            </p:nvSpPr>
            <p:spPr>
              <a:xfrm>
                <a:off x="4495800" y="2514600"/>
                <a:ext cx="2743200" cy="29718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5" name="Rectangle 54"/>
              <p:cNvSpPr/>
              <p:nvPr/>
            </p:nvSpPr>
            <p:spPr>
              <a:xfrm>
                <a:off x="7239000" y="25146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50" name="Freeform 49"/>
            <p:cNvSpPr/>
            <p:nvPr/>
          </p:nvSpPr>
          <p:spPr>
            <a:xfrm>
              <a:off x="914400" y="50343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cxnSp>
        <p:nvCxnSpPr>
          <p:cNvPr id="80" name="Straight Arrow Connector 79"/>
          <p:cNvCxnSpPr/>
          <p:nvPr/>
        </p:nvCxnSpPr>
        <p:spPr>
          <a:xfrm>
            <a:off x="3886200" y="2895600"/>
            <a:ext cx="685800" cy="304800"/>
          </a:xfrm>
          <a:prstGeom prst="straightConnector1">
            <a:avLst/>
          </a:prstGeom>
          <a:ln w="25400">
            <a:headEnd type="arrow"/>
            <a:tailEnd type="arrow"/>
          </a:ln>
        </p:spPr>
        <p:style>
          <a:lnRef idx="1">
            <a:schemeClr val="accent3"/>
          </a:lnRef>
          <a:fillRef idx="0">
            <a:schemeClr val="accent3"/>
          </a:fillRef>
          <a:effectRef idx="0">
            <a:schemeClr val="accent3"/>
          </a:effectRef>
          <a:fontRef idx="minor">
            <a:schemeClr val="tx1"/>
          </a:fontRef>
        </p:style>
      </p:cxnSp>
      <p:cxnSp>
        <p:nvCxnSpPr>
          <p:cNvPr id="81" name="Straight Arrow Connector 80"/>
          <p:cNvCxnSpPr/>
          <p:nvPr/>
        </p:nvCxnSpPr>
        <p:spPr>
          <a:xfrm>
            <a:off x="3962400" y="5105400"/>
            <a:ext cx="685800" cy="304800"/>
          </a:xfrm>
          <a:prstGeom prst="straightConnector1">
            <a:avLst/>
          </a:prstGeom>
          <a:ln w="25400">
            <a:headEnd type="arrow"/>
            <a:tailEnd type="arrow"/>
          </a:ln>
        </p:spPr>
        <p:style>
          <a:lnRef idx="1">
            <a:schemeClr val="accent3"/>
          </a:lnRef>
          <a:fillRef idx="0">
            <a:schemeClr val="accent3"/>
          </a:fillRef>
          <a:effectRef idx="0">
            <a:schemeClr val="accent3"/>
          </a:effectRef>
          <a:fontRef idx="minor">
            <a:schemeClr val="tx1"/>
          </a:fontRef>
        </p:style>
      </p:cxnSp>
      <p:cxnSp>
        <p:nvCxnSpPr>
          <p:cNvPr id="82" name="Straight Arrow Connector 81"/>
          <p:cNvCxnSpPr/>
          <p:nvPr/>
        </p:nvCxnSpPr>
        <p:spPr>
          <a:xfrm flipV="1">
            <a:off x="3886200" y="3505200"/>
            <a:ext cx="1219200" cy="685800"/>
          </a:xfrm>
          <a:prstGeom prst="straightConnector1">
            <a:avLst/>
          </a:prstGeom>
          <a:ln w="25400">
            <a:headEnd type="arrow"/>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Zone set transitions</a:t>
            </a:r>
            <a:endParaRPr lang="en-US" dirty="0"/>
          </a:p>
        </p:txBody>
      </p:sp>
      <p:sp>
        <p:nvSpPr>
          <p:cNvPr id="95" name="Content Placeholder 94"/>
          <p:cNvSpPr>
            <a:spLocks noGrp="1"/>
          </p:cNvSpPr>
          <p:nvPr>
            <p:ph idx="1"/>
          </p:nvPr>
        </p:nvSpPr>
        <p:spPr/>
        <p:txBody>
          <a:bodyPr>
            <a:prstTxWarp prst="textSlantUp">
              <a:avLst/>
            </a:prstTxWarp>
          </a:bodyPr>
          <a:lstStyle/>
          <a:p>
            <a:pPr>
              <a:buNone/>
            </a:pPr>
            <a:r>
              <a:rPr lang="en-US" dirty="0" smtClean="0">
                <a:solidFill>
                  <a:srgbClr val="FF0000"/>
                </a:solidFill>
                <a:effectLst>
                  <a:glow rad="228600">
                    <a:schemeClr val="accent6">
                      <a:satMod val="175000"/>
                      <a:alpha val="40000"/>
                    </a:schemeClr>
                  </a:glow>
                </a:effectLst>
              </a:rPr>
              <a:t>ZOMG!</a:t>
            </a:r>
            <a:endParaRPr lang="en-US" dirty="0">
              <a:solidFill>
                <a:srgbClr val="FF0000"/>
              </a:solidFill>
              <a:effectLst>
                <a:glow rad="228600">
                  <a:schemeClr val="accent6">
                    <a:satMod val="175000"/>
                    <a:alpha val="40000"/>
                  </a:schemeClr>
                </a:glow>
              </a:effectLst>
            </a:endParaRPr>
          </a:p>
        </p:txBody>
      </p:sp>
      <p:grpSp>
        <p:nvGrpSpPr>
          <p:cNvPr id="3" name="Group 95"/>
          <p:cNvGrpSpPr/>
          <p:nvPr/>
        </p:nvGrpSpPr>
        <p:grpSpPr>
          <a:xfrm>
            <a:off x="927583" y="1600200"/>
            <a:ext cx="7302017" cy="4572000"/>
            <a:chOff x="927583" y="1600200"/>
            <a:chExt cx="7302017" cy="4572000"/>
          </a:xfrm>
        </p:grpSpPr>
        <p:grpSp>
          <p:nvGrpSpPr>
            <p:cNvPr id="4" name="Group 244"/>
            <p:cNvGrpSpPr/>
            <p:nvPr/>
          </p:nvGrpSpPr>
          <p:grpSpPr>
            <a:xfrm>
              <a:off x="927583" y="1605359"/>
              <a:ext cx="2730017" cy="1068267"/>
              <a:chOff x="927583" y="1605359"/>
              <a:chExt cx="3492017" cy="1366441"/>
            </a:xfrm>
          </p:grpSpPr>
          <p:grpSp>
            <p:nvGrpSpPr>
              <p:cNvPr id="5" name="Group 211"/>
              <p:cNvGrpSpPr/>
              <p:nvPr/>
            </p:nvGrpSpPr>
            <p:grpSpPr>
              <a:xfrm>
                <a:off x="927583" y="1605359"/>
                <a:ext cx="3488950" cy="1360691"/>
                <a:chOff x="838200" y="2514600"/>
                <a:chExt cx="7620000" cy="2971800"/>
              </a:xfrm>
            </p:grpSpPr>
            <p:sp>
              <p:nvSpPr>
                <p:cNvPr id="213" name="Rectangle 212"/>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4" name="Rectangle 213"/>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5" name="Rectangle 214"/>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6" name="Rectangle 215"/>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7" name="Rectangle 216"/>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18" name="Freeform 217"/>
              <p:cNvSpPr/>
              <p:nvPr/>
            </p:nvSpPr>
            <p:spPr>
              <a:xfrm>
                <a:off x="927583" y="16053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6" name="Group 245"/>
            <p:cNvGrpSpPr/>
            <p:nvPr/>
          </p:nvGrpSpPr>
          <p:grpSpPr>
            <a:xfrm>
              <a:off x="5503332" y="1600201"/>
              <a:ext cx="2726268" cy="1066800"/>
              <a:chOff x="4648200" y="1600200"/>
              <a:chExt cx="3492017" cy="1366441"/>
            </a:xfrm>
          </p:grpSpPr>
          <p:grpSp>
            <p:nvGrpSpPr>
              <p:cNvPr id="7" name="Group 8"/>
              <p:cNvGrpSpPr/>
              <p:nvPr/>
            </p:nvGrpSpPr>
            <p:grpSpPr>
              <a:xfrm>
                <a:off x="4648200" y="1600200"/>
                <a:ext cx="3488950" cy="1360691"/>
                <a:chOff x="838200" y="2514600"/>
                <a:chExt cx="7620000" cy="2971800"/>
              </a:xfrm>
            </p:grpSpPr>
            <p:sp>
              <p:nvSpPr>
                <p:cNvPr id="220" name="Rectangle 219"/>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1" name="Rectangle 220"/>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2" name="Rectangle 221"/>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3" name="Rectangle 222"/>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4" name="Rectangle 223"/>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25" name="Freeform 224"/>
              <p:cNvSpPr/>
              <p:nvPr/>
            </p:nvSpPr>
            <p:spPr>
              <a:xfrm>
                <a:off x="4648200" y="1600200"/>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8" name="Group 225"/>
            <p:cNvGrpSpPr/>
            <p:nvPr/>
          </p:nvGrpSpPr>
          <p:grpSpPr>
            <a:xfrm>
              <a:off x="927584" y="5105400"/>
              <a:ext cx="2726268" cy="1066800"/>
              <a:chOff x="4724400" y="3352800"/>
              <a:chExt cx="3492017" cy="1366441"/>
            </a:xfrm>
          </p:grpSpPr>
          <p:grpSp>
            <p:nvGrpSpPr>
              <p:cNvPr id="9" name="Group 8"/>
              <p:cNvGrpSpPr/>
              <p:nvPr/>
            </p:nvGrpSpPr>
            <p:grpSpPr>
              <a:xfrm>
                <a:off x="4724400" y="3352800"/>
                <a:ext cx="3488950" cy="1360692"/>
                <a:chOff x="838200" y="2514600"/>
                <a:chExt cx="7620000" cy="2971800"/>
              </a:xfrm>
            </p:grpSpPr>
            <p:sp>
              <p:nvSpPr>
                <p:cNvPr id="229" name="Rectangle 228"/>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0" name="Rectangle 229"/>
                <p:cNvSpPr/>
                <p:nvPr/>
              </p:nvSpPr>
              <p:spPr>
                <a:xfrm>
                  <a:off x="20574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1" name="Rectangle 230"/>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2" name="Rectangle 231"/>
                <p:cNvSpPr/>
                <p:nvPr/>
              </p:nvSpPr>
              <p:spPr>
                <a:xfrm>
                  <a:off x="4495800" y="2514600"/>
                  <a:ext cx="2743200" cy="29718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3" name="Rectangle 232"/>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28" name="Freeform 227"/>
              <p:cNvSpPr/>
              <p:nvPr/>
            </p:nvSpPr>
            <p:spPr>
              <a:xfrm>
                <a:off x="4724400" y="3352800"/>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0" name="Group 233"/>
            <p:cNvGrpSpPr/>
            <p:nvPr/>
          </p:nvGrpSpPr>
          <p:grpSpPr>
            <a:xfrm>
              <a:off x="5486400" y="5103933"/>
              <a:ext cx="2730017" cy="1068267"/>
              <a:chOff x="914400" y="5034359"/>
              <a:chExt cx="3492017" cy="1366441"/>
            </a:xfrm>
          </p:grpSpPr>
          <p:grpSp>
            <p:nvGrpSpPr>
              <p:cNvPr id="11" name="Group 8"/>
              <p:cNvGrpSpPr/>
              <p:nvPr/>
            </p:nvGrpSpPr>
            <p:grpSpPr>
              <a:xfrm>
                <a:off x="914400" y="5034359"/>
                <a:ext cx="3488950" cy="1360692"/>
                <a:chOff x="838200" y="2514600"/>
                <a:chExt cx="7620000" cy="2971800"/>
              </a:xfrm>
            </p:grpSpPr>
            <p:sp>
              <p:nvSpPr>
                <p:cNvPr id="237" name="Rectangle 236"/>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8" name="Rectangle 237"/>
                <p:cNvSpPr/>
                <p:nvPr/>
              </p:nvSpPr>
              <p:spPr>
                <a:xfrm>
                  <a:off x="20574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9" name="Rectangle 238"/>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0" name="Rectangle 239"/>
                <p:cNvSpPr/>
                <p:nvPr/>
              </p:nvSpPr>
              <p:spPr>
                <a:xfrm>
                  <a:off x="4495800" y="2514600"/>
                  <a:ext cx="2743200" cy="29718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1" name="Rectangle 240"/>
                <p:cNvSpPr/>
                <p:nvPr/>
              </p:nvSpPr>
              <p:spPr>
                <a:xfrm>
                  <a:off x="7239000" y="25146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36" name="Freeform 235"/>
              <p:cNvSpPr/>
              <p:nvPr/>
            </p:nvSpPr>
            <p:spPr>
              <a:xfrm>
                <a:off x="914400" y="50343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2" name="Group 246"/>
            <p:cNvGrpSpPr/>
            <p:nvPr/>
          </p:nvGrpSpPr>
          <p:grpSpPr>
            <a:xfrm>
              <a:off x="3886200" y="1600200"/>
              <a:ext cx="1172148" cy="458666"/>
              <a:chOff x="927583" y="1605359"/>
              <a:chExt cx="3492017" cy="1366441"/>
            </a:xfrm>
          </p:grpSpPr>
          <p:grpSp>
            <p:nvGrpSpPr>
              <p:cNvPr id="13" name="Group 211"/>
              <p:cNvGrpSpPr/>
              <p:nvPr/>
            </p:nvGrpSpPr>
            <p:grpSpPr>
              <a:xfrm>
                <a:off x="927583" y="1605359"/>
                <a:ext cx="3488950" cy="1360692"/>
                <a:chOff x="838200" y="2514600"/>
                <a:chExt cx="7620000" cy="2971800"/>
              </a:xfrm>
            </p:grpSpPr>
            <p:sp>
              <p:nvSpPr>
                <p:cNvPr id="250" name="Rectangle 249"/>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1" name="Rectangle 250"/>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2" name="Rectangle 251"/>
                <p:cNvSpPr/>
                <p:nvPr/>
              </p:nvSpPr>
              <p:spPr>
                <a:xfrm>
                  <a:off x="3276600" y="4343400"/>
                  <a:ext cx="1219200" cy="1143000"/>
                </a:xfrm>
                <a:prstGeom prst="rect">
                  <a:avLst/>
                </a:prstGeom>
                <a:solidFill>
                  <a:schemeClr val="accent3">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3" name="Rectangle 252"/>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4" name="Rectangle 253"/>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49" name="Freeform 248"/>
              <p:cNvSpPr/>
              <p:nvPr/>
            </p:nvSpPr>
            <p:spPr>
              <a:xfrm>
                <a:off x="927583" y="16053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4" name="Group 262"/>
            <p:cNvGrpSpPr/>
            <p:nvPr/>
          </p:nvGrpSpPr>
          <p:grpSpPr>
            <a:xfrm>
              <a:off x="3886200" y="2208334"/>
              <a:ext cx="1172148" cy="458666"/>
              <a:chOff x="927583" y="1605359"/>
              <a:chExt cx="3492017" cy="1366441"/>
            </a:xfrm>
          </p:grpSpPr>
          <p:grpSp>
            <p:nvGrpSpPr>
              <p:cNvPr id="15" name="Group 211"/>
              <p:cNvGrpSpPr/>
              <p:nvPr/>
            </p:nvGrpSpPr>
            <p:grpSpPr>
              <a:xfrm>
                <a:off x="927583" y="1605359"/>
                <a:ext cx="3488950" cy="1360692"/>
                <a:chOff x="838200" y="2514600"/>
                <a:chExt cx="7620000" cy="2971800"/>
              </a:xfrm>
            </p:grpSpPr>
            <p:sp>
              <p:nvSpPr>
                <p:cNvPr id="266" name="Rectangle 265"/>
                <p:cNvSpPr/>
                <p:nvPr/>
              </p:nvSpPr>
              <p:spPr>
                <a:xfrm>
                  <a:off x="838200" y="4343400"/>
                  <a:ext cx="1219200" cy="1143000"/>
                </a:xfrm>
                <a:prstGeom prst="rect">
                  <a:avLst/>
                </a:prstGeom>
                <a:solidFill>
                  <a:schemeClr val="accent3">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7" name="Rectangle 266"/>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8" name="Rectangle 267"/>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9" name="Rectangle 268"/>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0" name="Rectangle 269"/>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65" name="Freeform 264"/>
              <p:cNvSpPr/>
              <p:nvPr/>
            </p:nvSpPr>
            <p:spPr>
              <a:xfrm>
                <a:off x="927583" y="16053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6" name="Group 270"/>
            <p:cNvGrpSpPr/>
            <p:nvPr/>
          </p:nvGrpSpPr>
          <p:grpSpPr>
            <a:xfrm>
              <a:off x="3886200" y="3276600"/>
              <a:ext cx="1172148" cy="458666"/>
              <a:chOff x="927583" y="1605359"/>
              <a:chExt cx="3492017" cy="1366441"/>
            </a:xfrm>
          </p:grpSpPr>
          <p:grpSp>
            <p:nvGrpSpPr>
              <p:cNvPr id="17" name="Group 211"/>
              <p:cNvGrpSpPr/>
              <p:nvPr/>
            </p:nvGrpSpPr>
            <p:grpSpPr>
              <a:xfrm>
                <a:off x="927583" y="1605359"/>
                <a:ext cx="3488950" cy="1360692"/>
                <a:chOff x="838200" y="2514600"/>
                <a:chExt cx="7620000" cy="2971800"/>
              </a:xfrm>
            </p:grpSpPr>
            <p:sp>
              <p:nvSpPr>
                <p:cNvPr id="274" name="Rectangle 273"/>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5" name="Rectangle 274"/>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6" name="Rectangle 275"/>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7" name="Rectangle 276"/>
                <p:cNvSpPr/>
                <p:nvPr/>
              </p:nvSpPr>
              <p:spPr>
                <a:xfrm>
                  <a:off x="4495800" y="2514600"/>
                  <a:ext cx="2743200" cy="2971800"/>
                </a:xfrm>
                <a:prstGeom prst="rect">
                  <a:avLst/>
                </a:prstGeom>
                <a:solidFill>
                  <a:schemeClr val="accent3">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8" name="Rectangle 277"/>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73" name="Freeform 272"/>
              <p:cNvSpPr/>
              <p:nvPr/>
            </p:nvSpPr>
            <p:spPr>
              <a:xfrm>
                <a:off x="927583" y="16053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8" name="Group 278"/>
            <p:cNvGrpSpPr/>
            <p:nvPr/>
          </p:nvGrpSpPr>
          <p:grpSpPr>
            <a:xfrm>
              <a:off x="3886200" y="3884734"/>
              <a:ext cx="1172148" cy="458666"/>
              <a:chOff x="927583" y="1605359"/>
              <a:chExt cx="3492017" cy="1366441"/>
            </a:xfrm>
          </p:grpSpPr>
          <p:grpSp>
            <p:nvGrpSpPr>
              <p:cNvPr id="19" name="Group 211"/>
              <p:cNvGrpSpPr/>
              <p:nvPr/>
            </p:nvGrpSpPr>
            <p:grpSpPr>
              <a:xfrm>
                <a:off x="927583" y="1605359"/>
                <a:ext cx="3488950" cy="1360692"/>
                <a:chOff x="838200" y="2514600"/>
                <a:chExt cx="7620000" cy="2971800"/>
              </a:xfrm>
            </p:grpSpPr>
            <p:sp>
              <p:nvSpPr>
                <p:cNvPr id="282" name="Rectangle 281"/>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3" name="Rectangle 282"/>
                <p:cNvSpPr/>
                <p:nvPr/>
              </p:nvSpPr>
              <p:spPr>
                <a:xfrm>
                  <a:off x="2057400" y="4343400"/>
                  <a:ext cx="1219200" cy="1143000"/>
                </a:xfrm>
                <a:prstGeom prst="rect">
                  <a:avLst/>
                </a:prstGeom>
                <a:solidFill>
                  <a:schemeClr val="accent3">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4" name="Rectangle 283"/>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5" name="Rectangle 284"/>
                <p:cNvSpPr/>
                <p:nvPr/>
              </p:nvSpPr>
              <p:spPr>
                <a:xfrm>
                  <a:off x="4495800" y="2514600"/>
                  <a:ext cx="2743200" cy="29718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6" name="Rectangle 285"/>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81" name="Freeform 280"/>
              <p:cNvSpPr/>
              <p:nvPr/>
            </p:nvSpPr>
            <p:spPr>
              <a:xfrm>
                <a:off x="927583" y="16053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20" name="Group 286"/>
            <p:cNvGrpSpPr/>
            <p:nvPr/>
          </p:nvGrpSpPr>
          <p:grpSpPr>
            <a:xfrm>
              <a:off x="3886200" y="5105400"/>
              <a:ext cx="1172148" cy="458666"/>
              <a:chOff x="927583" y="1605359"/>
              <a:chExt cx="3492017" cy="1366441"/>
            </a:xfrm>
          </p:grpSpPr>
          <p:grpSp>
            <p:nvGrpSpPr>
              <p:cNvPr id="21" name="Group 211"/>
              <p:cNvGrpSpPr/>
              <p:nvPr/>
            </p:nvGrpSpPr>
            <p:grpSpPr>
              <a:xfrm>
                <a:off x="927583" y="1605359"/>
                <a:ext cx="3488950" cy="1360692"/>
                <a:chOff x="838200" y="2514600"/>
                <a:chExt cx="7620000" cy="2971800"/>
              </a:xfrm>
            </p:grpSpPr>
            <p:sp>
              <p:nvSpPr>
                <p:cNvPr id="290" name="Rectangle 289"/>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1" name="Rectangle 290"/>
                <p:cNvSpPr/>
                <p:nvPr/>
              </p:nvSpPr>
              <p:spPr>
                <a:xfrm>
                  <a:off x="20574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2" name="Rectangle 291"/>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3" name="Rectangle 292"/>
                <p:cNvSpPr/>
                <p:nvPr/>
              </p:nvSpPr>
              <p:spPr>
                <a:xfrm>
                  <a:off x="4495800" y="2514600"/>
                  <a:ext cx="2743200" cy="29718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4" name="Rectangle 293"/>
                <p:cNvSpPr/>
                <p:nvPr/>
              </p:nvSpPr>
              <p:spPr>
                <a:xfrm>
                  <a:off x="7239000" y="2514600"/>
                  <a:ext cx="1219200" cy="1143000"/>
                </a:xfrm>
                <a:prstGeom prst="rect">
                  <a:avLst/>
                </a:prstGeom>
                <a:solidFill>
                  <a:schemeClr val="accent3">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89" name="Freeform 288"/>
              <p:cNvSpPr/>
              <p:nvPr/>
            </p:nvSpPr>
            <p:spPr>
              <a:xfrm>
                <a:off x="927583" y="16053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22" name="Group 294"/>
            <p:cNvGrpSpPr/>
            <p:nvPr/>
          </p:nvGrpSpPr>
          <p:grpSpPr>
            <a:xfrm>
              <a:off x="3886200" y="5713534"/>
              <a:ext cx="1172148" cy="458666"/>
              <a:chOff x="927583" y="1605359"/>
              <a:chExt cx="3492017" cy="1366441"/>
            </a:xfrm>
          </p:grpSpPr>
          <p:grpSp>
            <p:nvGrpSpPr>
              <p:cNvPr id="23" name="Group 211"/>
              <p:cNvGrpSpPr/>
              <p:nvPr/>
            </p:nvGrpSpPr>
            <p:grpSpPr>
              <a:xfrm>
                <a:off x="927583" y="1605359"/>
                <a:ext cx="3488950" cy="1360692"/>
                <a:chOff x="838200" y="2514600"/>
                <a:chExt cx="7620000" cy="2971800"/>
              </a:xfrm>
            </p:grpSpPr>
            <p:sp>
              <p:nvSpPr>
                <p:cNvPr id="298" name="Rectangle 297"/>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9" name="Rectangle 298"/>
                <p:cNvSpPr/>
                <p:nvPr/>
              </p:nvSpPr>
              <p:spPr>
                <a:xfrm>
                  <a:off x="20574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0" name="Rectangle 299"/>
                <p:cNvSpPr/>
                <p:nvPr/>
              </p:nvSpPr>
              <p:spPr>
                <a:xfrm>
                  <a:off x="3276600" y="4343400"/>
                  <a:ext cx="1219200" cy="1143000"/>
                </a:xfrm>
                <a:prstGeom prst="rect">
                  <a:avLst/>
                </a:prstGeom>
                <a:solidFill>
                  <a:schemeClr val="accent3">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1" name="Rectangle 300"/>
                <p:cNvSpPr/>
                <p:nvPr/>
              </p:nvSpPr>
              <p:spPr>
                <a:xfrm>
                  <a:off x="4495800" y="2514600"/>
                  <a:ext cx="2743200" cy="29718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2" name="Rectangle 301"/>
                <p:cNvSpPr/>
                <p:nvPr/>
              </p:nvSpPr>
              <p:spPr>
                <a:xfrm>
                  <a:off x="7239000" y="25146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297" name="Freeform 296"/>
              <p:cNvSpPr/>
              <p:nvPr/>
            </p:nvSpPr>
            <p:spPr>
              <a:xfrm>
                <a:off x="927583" y="16053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cxnSp>
          <p:nvCxnSpPr>
            <p:cNvPr id="304" name="Straight Arrow Connector 303"/>
            <p:cNvCxnSpPr/>
            <p:nvPr/>
          </p:nvCxnSpPr>
          <p:spPr>
            <a:xfrm flipV="1">
              <a:off x="3276600" y="1981200"/>
              <a:ext cx="533400" cy="3048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05" name="Straight Arrow Connector 304"/>
            <p:cNvCxnSpPr/>
            <p:nvPr/>
          </p:nvCxnSpPr>
          <p:spPr>
            <a:xfrm rot="10800000">
              <a:off x="3276600" y="2362200"/>
              <a:ext cx="533400" cy="2286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09" name="Straight Arrow Connector 308"/>
            <p:cNvCxnSpPr/>
            <p:nvPr/>
          </p:nvCxnSpPr>
          <p:spPr>
            <a:xfrm>
              <a:off x="4953000" y="1905000"/>
              <a:ext cx="609600" cy="2286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11" name="Straight Arrow Connector 310"/>
            <p:cNvCxnSpPr/>
            <p:nvPr/>
          </p:nvCxnSpPr>
          <p:spPr>
            <a:xfrm rot="10800000" flipV="1">
              <a:off x="4953000" y="2438400"/>
              <a:ext cx="457200" cy="762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13" name="Straight Arrow Connector 312"/>
            <p:cNvCxnSpPr/>
            <p:nvPr/>
          </p:nvCxnSpPr>
          <p:spPr>
            <a:xfrm flipV="1">
              <a:off x="3276600" y="5486400"/>
              <a:ext cx="533400" cy="3048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14" name="Straight Arrow Connector 313"/>
            <p:cNvCxnSpPr/>
            <p:nvPr/>
          </p:nvCxnSpPr>
          <p:spPr>
            <a:xfrm rot="10800000">
              <a:off x="3276600" y="5867400"/>
              <a:ext cx="533400" cy="2286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15" name="Straight Arrow Connector 314"/>
            <p:cNvCxnSpPr/>
            <p:nvPr/>
          </p:nvCxnSpPr>
          <p:spPr>
            <a:xfrm>
              <a:off x="4953000" y="5410200"/>
              <a:ext cx="609600" cy="2286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16" name="Straight Arrow Connector 315"/>
            <p:cNvCxnSpPr/>
            <p:nvPr/>
          </p:nvCxnSpPr>
          <p:spPr>
            <a:xfrm rot="10800000" flipV="1">
              <a:off x="4953000" y="5943600"/>
              <a:ext cx="457200" cy="762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17" name="Straight Arrow Connector 316"/>
            <p:cNvCxnSpPr/>
            <p:nvPr/>
          </p:nvCxnSpPr>
          <p:spPr>
            <a:xfrm rot="5400000">
              <a:off x="5105400" y="2743200"/>
              <a:ext cx="609600" cy="6096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23" name="Straight Arrow Connector 322"/>
            <p:cNvCxnSpPr/>
            <p:nvPr/>
          </p:nvCxnSpPr>
          <p:spPr>
            <a:xfrm rot="5400000">
              <a:off x="2514600" y="3733800"/>
              <a:ext cx="1371600" cy="12192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26" name="Straight Arrow Connector 325"/>
            <p:cNvCxnSpPr/>
            <p:nvPr/>
          </p:nvCxnSpPr>
          <p:spPr>
            <a:xfrm rot="5400000" flipH="1" flipV="1">
              <a:off x="3200400" y="4419600"/>
              <a:ext cx="762000" cy="4572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328" name="Straight Arrow Connector 327"/>
            <p:cNvCxnSpPr/>
            <p:nvPr/>
          </p:nvCxnSpPr>
          <p:spPr>
            <a:xfrm rot="5400000" flipH="1" flipV="1">
              <a:off x="4953000" y="2895600"/>
              <a:ext cx="1219200" cy="9144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par>
                                <p:cTn id="7" presetID="9" presetClass="emph" presetSubtype="0" nodeType="withEffect">
                                  <p:stCondLst>
                                    <p:cond delay="0"/>
                                  </p:stCondLst>
                                  <p:endCondLst>
                                    <p:cond evt="onNext" delay="0">
                                      <p:tgtEl>
                                        <p:sldTgt/>
                                      </p:tgtEl>
                                    </p:cond>
                                  </p:endCondLst>
                                  <p:childTnLst>
                                    <p:set>
                                      <p:cBhvr rctx="PPT">
                                        <p:cTn id="8" dur="indefinite"/>
                                        <p:tgtEl>
                                          <p:spTgt spid="3"/>
                                        </p:tgtEl>
                                        <p:attrNameLst>
                                          <p:attrName>style.opacity</p:attrName>
                                        </p:attrNameLst>
                                      </p:cBhvr>
                                      <p:to>
                                        <p:strVal val="0.5"/>
                                      </p:to>
                                    </p:set>
                                    <p:animEffect filter="image" prLst="opacity: 0.5">
                                      <p:cBhvr rctx="IE">
                                        <p:cTn id="9"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The Storm</a:t>
            </a:r>
            <a:endParaRPr lang="en-US" dirty="0"/>
          </a:p>
        </p:txBody>
      </p:sp>
      <p:sp>
        <p:nvSpPr>
          <p:cNvPr id="3" name="Content Placeholder 2"/>
          <p:cNvSpPr>
            <a:spLocks noGrp="1"/>
          </p:cNvSpPr>
          <p:nvPr>
            <p:ph idx="1"/>
          </p:nvPr>
        </p:nvSpPr>
        <p:spPr/>
        <p:txBody>
          <a:bodyPr/>
          <a:lstStyle/>
          <a:p>
            <a:r>
              <a:rPr lang="en-US" dirty="0" smtClean="0"/>
              <a:t>Total content size: 1,226 MB</a:t>
            </a:r>
          </a:p>
          <a:p>
            <a:r>
              <a:rPr lang="en-US" dirty="0" smtClean="0"/>
              <a:t>Available content memory: 334.8 MB</a:t>
            </a:r>
          </a:p>
          <a:p>
            <a:endParaRPr lang="en-U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 &lt;-&gt; First Encounter</a:t>
            </a:r>
            <a:endParaRPr lang="en-US" dirty="0"/>
          </a:p>
        </p:txBody>
      </p:sp>
      <p:grpSp>
        <p:nvGrpSpPr>
          <p:cNvPr id="3" name="Group 114"/>
          <p:cNvGrpSpPr/>
          <p:nvPr/>
        </p:nvGrpSpPr>
        <p:grpSpPr>
          <a:xfrm>
            <a:off x="914400" y="2062559"/>
            <a:ext cx="3492017" cy="1366441"/>
            <a:chOff x="914400" y="2062559"/>
            <a:chExt cx="3492017" cy="1366441"/>
          </a:xfrm>
        </p:grpSpPr>
        <p:grpSp>
          <p:nvGrpSpPr>
            <p:cNvPr id="4" name="Group 94"/>
            <p:cNvGrpSpPr/>
            <p:nvPr/>
          </p:nvGrpSpPr>
          <p:grpSpPr>
            <a:xfrm>
              <a:off x="914400" y="2062559"/>
              <a:ext cx="3488950" cy="1360691"/>
              <a:chOff x="838200" y="2514600"/>
              <a:chExt cx="7620000" cy="2971800"/>
            </a:xfrm>
          </p:grpSpPr>
          <p:sp>
            <p:nvSpPr>
              <p:cNvPr id="96" name="Rectangle 95"/>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7" name="Rectangle 96"/>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8" name="Rectangle 97"/>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9" name="Rectangle 98"/>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0" name="Rectangle 99"/>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01" name="Freeform 100"/>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5" name="Group 109"/>
          <p:cNvGrpSpPr/>
          <p:nvPr/>
        </p:nvGrpSpPr>
        <p:grpSpPr>
          <a:xfrm>
            <a:off x="4724400" y="4800600"/>
            <a:ext cx="3492017" cy="1366441"/>
            <a:chOff x="4648200" y="2057400"/>
            <a:chExt cx="3492017" cy="1366441"/>
          </a:xfrm>
        </p:grpSpPr>
        <p:grpSp>
          <p:nvGrpSpPr>
            <p:cNvPr id="6" name="Group 8"/>
            <p:cNvGrpSpPr/>
            <p:nvPr/>
          </p:nvGrpSpPr>
          <p:grpSpPr>
            <a:xfrm>
              <a:off x="4648200" y="2057400"/>
              <a:ext cx="3488950" cy="1360691"/>
              <a:chOff x="838200" y="2514600"/>
              <a:chExt cx="7620000" cy="2971800"/>
            </a:xfrm>
          </p:grpSpPr>
          <p:sp>
            <p:nvSpPr>
              <p:cNvPr id="103" name="Rectangle 102"/>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4" name="Rectangle 103"/>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5" name="Rectangle 104"/>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6" name="Rectangle 105"/>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7" name="Rectangle 106"/>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08" name="Freeform 107"/>
            <p:cNvSpPr/>
            <p:nvPr/>
          </p:nvSpPr>
          <p:spPr>
            <a:xfrm>
              <a:off x="4648200" y="2057400"/>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111" name="Rectangle 110"/>
          <p:cNvSpPr/>
          <p:nvPr/>
        </p:nvSpPr>
        <p:spPr>
          <a:xfrm>
            <a:off x="1524000" y="2743200"/>
            <a:ext cx="228600" cy="838200"/>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2" name="Rectangle 111"/>
          <p:cNvSpPr/>
          <p:nvPr/>
        </p:nvSpPr>
        <p:spPr>
          <a:xfrm>
            <a:off x="5562600" y="5486400"/>
            <a:ext cx="228600" cy="838200"/>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45" name="Straight Arrow Connector 44"/>
          <p:cNvCxnSpPr/>
          <p:nvPr/>
        </p:nvCxnSpPr>
        <p:spPr>
          <a:xfrm>
            <a:off x="1600200" y="3657600"/>
            <a:ext cx="3048000" cy="22098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49" name="Straight Arrow Connector 48"/>
          <p:cNvCxnSpPr/>
          <p:nvPr/>
        </p:nvCxnSpPr>
        <p:spPr>
          <a:xfrm rot="10800000">
            <a:off x="2438400" y="3505200"/>
            <a:ext cx="3276600" cy="19050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 &lt;-&gt; First Encounter</a:t>
            </a:r>
            <a:endParaRPr lang="en-US" dirty="0"/>
          </a:p>
        </p:txBody>
      </p:sp>
      <p:grpSp>
        <p:nvGrpSpPr>
          <p:cNvPr id="3" name="Group 114"/>
          <p:cNvGrpSpPr/>
          <p:nvPr/>
        </p:nvGrpSpPr>
        <p:grpSpPr>
          <a:xfrm>
            <a:off x="914400" y="2062559"/>
            <a:ext cx="3492017" cy="1366441"/>
            <a:chOff x="914400" y="2062559"/>
            <a:chExt cx="3492017" cy="1366441"/>
          </a:xfrm>
        </p:grpSpPr>
        <p:grpSp>
          <p:nvGrpSpPr>
            <p:cNvPr id="4" name="Group 94"/>
            <p:cNvGrpSpPr/>
            <p:nvPr/>
          </p:nvGrpSpPr>
          <p:grpSpPr>
            <a:xfrm>
              <a:off x="914400" y="2062559"/>
              <a:ext cx="3488950" cy="1360691"/>
              <a:chOff x="838200" y="2514600"/>
              <a:chExt cx="7620000" cy="2971800"/>
            </a:xfrm>
          </p:grpSpPr>
          <p:sp>
            <p:nvSpPr>
              <p:cNvPr id="96" name="Rectangle 95"/>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7" name="Rectangle 96"/>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8" name="Rectangle 97"/>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9" name="Rectangle 98"/>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0" name="Rectangle 99"/>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01" name="Freeform 100"/>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5" name="Group 109"/>
          <p:cNvGrpSpPr/>
          <p:nvPr/>
        </p:nvGrpSpPr>
        <p:grpSpPr>
          <a:xfrm>
            <a:off x="4724400" y="4800600"/>
            <a:ext cx="3492017" cy="1366441"/>
            <a:chOff x="4648200" y="2057400"/>
            <a:chExt cx="3492017" cy="1366441"/>
          </a:xfrm>
        </p:grpSpPr>
        <p:grpSp>
          <p:nvGrpSpPr>
            <p:cNvPr id="6" name="Group 8"/>
            <p:cNvGrpSpPr/>
            <p:nvPr/>
          </p:nvGrpSpPr>
          <p:grpSpPr>
            <a:xfrm>
              <a:off x="4648200" y="2057400"/>
              <a:ext cx="3488950" cy="1360691"/>
              <a:chOff x="838200" y="2514600"/>
              <a:chExt cx="7620000" cy="2971800"/>
            </a:xfrm>
          </p:grpSpPr>
          <p:sp>
            <p:nvSpPr>
              <p:cNvPr id="103" name="Rectangle 102"/>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4" name="Rectangle 103"/>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5" name="Rectangle 104"/>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6" name="Rectangle 105"/>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7" name="Rectangle 106"/>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08" name="Freeform 107"/>
            <p:cNvSpPr/>
            <p:nvPr/>
          </p:nvSpPr>
          <p:spPr>
            <a:xfrm>
              <a:off x="4648200" y="2057400"/>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111" name="Rectangle 110"/>
          <p:cNvSpPr/>
          <p:nvPr/>
        </p:nvSpPr>
        <p:spPr>
          <a:xfrm>
            <a:off x="1524000" y="2743200"/>
            <a:ext cx="228600" cy="838200"/>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2" name="Rectangle 111"/>
          <p:cNvSpPr/>
          <p:nvPr/>
        </p:nvSpPr>
        <p:spPr>
          <a:xfrm>
            <a:off x="5562600" y="5486400"/>
            <a:ext cx="228600" cy="838200"/>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7" name="Group 115"/>
          <p:cNvGrpSpPr/>
          <p:nvPr/>
        </p:nvGrpSpPr>
        <p:grpSpPr>
          <a:xfrm>
            <a:off x="4648200" y="2057400"/>
            <a:ext cx="3492017" cy="1366441"/>
            <a:chOff x="914400" y="2062559"/>
            <a:chExt cx="3492017" cy="1366441"/>
          </a:xfrm>
        </p:grpSpPr>
        <p:grpSp>
          <p:nvGrpSpPr>
            <p:cNvPr id="8" name="Group 94"/>
            <p:cNvGrpSpPr/>
            <p:nvPr/>
          </p:nvGrpSpPr>
          <p:grpSpPr>
            <a:xfrm>
              <a:off x="914400" y="2062559"/>
              <a:ext cx="3488950" cy="1360692"/>
              <a:chOff x="838200" y="2514600"/>
              <a:chExt cx="7620000" cy="2971800"/>
            </a:xfrm>
          </p:grpSpPr>
          <p:sp>
            <p:nvSpPr>
              <p:cNvPr id="119" name="Rectangle 118"/>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0" name="Rectangle 119"/>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1" name="Rectangle 120"/>
              <p:cNvSpPr/>
              <p:nvPr/>
            </p:nvSpPr>
            <p:spPr>
              <a:xfrm>
                <a:off x="3276600" y="4343400"/>
                <a:ext cx="1219200" cy="1143000"/>
              </a:xfrm>
              <a:prstGeom prst="rect">
                <a:avLst/>
              </a:prstGeom>
              <a:solidFill>
                <a:schemeClr val="accent3">
                  <a:lumMod val="75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2" name="Rectangle 121"/>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3" name="Rectangle 122"/>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18" name="Freeform 117"/>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124" name="Rectangle 123"/>
          <p:cNvSpPr/>
          <p:nvPr/>
        </p:nvSpPr>
        <p:spPr>
          <a:xfrm>
            <a:off x="5562600" y="2743200"/>
            <a:ext cx="228600" cy="838200"/>
          </a:xfrm>
          <a:prstGeom prst="rect">
            <a:avLst/>
          </a:prstGeom>
          <a:solidFill>
            <a:schemeClr val="accent6">
              <a:lumMod val="7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9" name="Group 125"/>
          <p:cNvGrpSpPr/>
          <p:nvPr/>
        </p:nvGrpSpPr>
        <p:grpSpPr>
          <a:xfrm>
            <a:off x="914400" y="4800600"/>
            <a:ext cx="3492017" cy="1366441"/>
            <a:chOff x="914400" y="2062559"/>
            <a:chExt cx="3492017" cy="1366441"/>
          </a:xfrm>
        </p:grpSpPr>
        <p:grpSp>
          <p:nvGrpSpPr>
            <p:cNvPr id="10" name="Group 94"/>
            <p:cNvGrpSpPr/>
            <p:nvPr/>
          </p:nvGrpSpPr>
          <p:grpSpPr>
            <a:xfrm>
              <a:off x="914400" y="2062559"/>
              <a:ext cx="3488950" cy="1360692"/>
              <a:chOff x="838200" y="2514600"/>
              <a:chExt cx="7620000" cy="2971800"/>
            </a:xfrm>
          </p:grpSpPr>
          <p:sp>
            <p:nvSpPr>
              <p:cNvPr id="129" name="Rectangle 128"/>
              <p:cNvSpPr/>
              <p:nvPr/>
            </p:nvSpPr>
            <p:spPr>
              <a:xfrm>
                <a:off x="838200" y="4343400"/>
                <a:ext cx="1219200" cy="1143000"/>
              </a:xfrm>
              <a:prstGeom prst="rect">
                <a:avLst/>
              </a:prstGeom>
              <a:solidFill>
                <a:schemeClr val="accent3">
                  <a:lumMod val="75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0" name="Rectangle 129"/>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1" name="Rectangle 130"/>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2" name="Rectangle 131"/>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3" name="Rectangle 132"/>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28" name="Freeform 127"/>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134" name="Rectangle 133"/>
          <p:cNvSpPr/>
          <p:nvPr/>
        </p:nvSpPr>
        <p:spPr>
          <a:xfrm>
            <a:off x="1447800" y="5486400"/>
            <a:ext cx="228600" cy="838200"/>
          </a:xfrm>
          <a:prstGeom prst="rect">
            <a:avLst/>
          </a:prstGeom>
          <a:solidFill>
            <a:schemeClr val="accent6">
              <a:lumMod val="7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35" name="Straight Arrow Connector 134"/>
          <p:cNvCxnSpPr/>
          <p:nvPr/>
        </p:nvCxnSpPr>
        <p:spPr>
          <a:xfrm>
            <a:off x="1828800" y="3200400"/>
            <a:ext cx="2819400" cy="1588"/>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138" name="Straight Arrow Connector 137"/>
          <p:cNvCxnSpPr/>
          <p:nvPr/>
        </p:nvCxnSpPr>
        <p:spPr>
          <a:xfrm rot="16200000" flipH="1">
            <a:off x="4991100" y="4457700"/>
            <a:ext cx="1828800" cy="3810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142" name="Straight Arrow Connector 141"/>
          <p:cNvCxnSpPr/>
          <p:nvPr/>
        </p:nvCxnSpPr>
        <p:spPr>
          <a:xfrm rot="10800000">
            <a:off x="3962400" y="5943600"/>
            <a:ext cx="1524000" cy="1588"/>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145" name="Straight Arrow Connector 144"/>
          <p:cNvCxnSpPr/>
          <p:nvPr/>
        </p:nvCxnSpPr>
        <p:spPr>
          <a:xfrm rot="16200000" flipV="1">
            <a:off x="419100" y="4305300"/>
            <a:ext cx="1905000" cy="3048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 &lt;-&gt; First Encounter</a:t>
            </a:r>
            <a:endParaRPr lang="en-US" dirty="0"/>
          </a:p>
        </p:txBody>
      </p:sp>
      <p:grpSp>
        <p:nvGrpSpPr>
          <p:cNvPr id="3" name="Group 114"/>
          <p:cNvGrpSpPr/>
          <p:nvPr/>
        </p:nvGrpSpPr>
        <p:grpSpPr>
          <a:xfrm>
            <a:off x="914400" y="2062559"/>
            <a:ext cx="3492017" cy="1366441"/>
            <a:chOff x="914400" y="2062559"/>
            <a:chExt cx="3492017" cy="1366441"/>
          </a:xfrm>
        </p:grpSpPr>
        <p:grpSp>
          <p:nvGrpSpPr>
            <p:cNvPr id="4" name="Group 94"/>
            <p:cNvGrpSpPr/>
            <p:nvPr/>
          </p:nvGrpSpPr>
          <p:grpSpPr>
            <a:xfrm>
              <a:off x="914400" y="2062559"/>
              <a:ext cx="3488950" cy="1360691"/>
              <a:chOff x="838200" y="2514600"/>
              <a:chExt cx="7620000" cy="2971800"/>
            </a:xfrm>
          </p:grpSpPr>
          <p:sp>
            <p:nvSpPr>
              <p:cNvPr id="96" name="Rectangle 95"/>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7" name="Rectangle 96"/>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8" name="Rectangle 97"/>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9" name="Rectangle 98"/>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0" name="Rectangle 99"/>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01" name="Freeform 100"/>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5" name="Group 109"/>
          <p:cNvGrpSpPr/>
          <p:nvPr/>
        </p:nvGrpSpPr>
        <p:grpSpPr>
          <a:xfrm>
            <a:off x="4724400" y="4800600"/>
            <a:ext cx="3492017" cy="1366441"/>
            <a:chOff x="4648200" y="2057400"/>
            <a:chExt cx="3492017" cy="1366441"/>
          </a:xfrm>
        </p:grpSpPr>
        <p:grpSp>
          <p:nvGrpSpPr>
            <p:cNvPr id="6" name="Group 8"/>
            <p:cNvGrpSpPr/>
            <p:nvPr/>
          </p:nvGrpSpPr>
          <p:grpSpPr>
            <a:xfrm>
              <a:off x="4648200" y="2057400"/>
              <a:ext cx="3488950" cy="1360691"/>
              <a:chOff x="838200" y="2514600"/>
              <a:chExt cx="7620000" cy="2971800"/>
            </a:xfrm>
          </p:grpSpPr>
          <p:sp>
            <p:nvSpPr>
              <p:cNvPr id="103" name="Rectangle 102"/>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4" name="Rectangle 103"/>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5" name="Rectangle 104"/>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6" name="Rectangle 105"/>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7" name="Rectangle 106"/>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08" name="Freeform 107"/>
            <p:cNvSpPr/>
            <p:nvPr/>
          </p:nvSpPr>
          <p:spPr>
            <a:xfrm>
              <a:off x="4648200" y="2057400"/>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7" name="Group 115"/>
          <p:cNvGrpSpPr/>
          <p:nvPr/>
        </p:nvGrpSpPr>
        <p:grpSpPr>
          <a:xfrm>
            <a:off x="4648200" y="2057400"/>
            <a:ext cx="3492017" cy="1366441"/>
            <a:chOff x="914400" y="2062559"/>
            <a:chExt cx="3492017" cy="1366441"/>
          </a:xfrm>
        </p:grpSpPr>
        <p:grpSp>
          <p:nvGrpSpPr>
            <p:cNvPr id="8" name="Group 94"/>
            <p:cNvGrpSpPr/>
            <p:nvPr/>
          </p:nvGrpSpPr>
          <p:grpSpPr>
            <a:xfrm>
              <a:off x="914400" y="2062559"/>
              <a:ext cx="3488950" cy="1360692"/>
              <a:chOff x="838200" y="2514600"/>
              <a:chExt cx="7620000" cy="2971800"/>
            </a:xfrm>
          </p:grpSpPr>
          <p:sp>
            <p:nvSpPr>
              <p:cNvPr id="119" name="Rectangle 118"/>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0" name="Rectangle 119"/>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1" name="Rectangle 120"/>
              <p:cNvSpPr/>
              <p:nvPr/>
            </p:nvSpPr>
            <p:spPr>
              <a:xfrm>
                <a:off x="3276600" y="4343400"/>
                <a:ext cx="1219200" cy="1143000"/>
              </a:xfrm>
              <a:prstGeom prst="rect">
                <a:avLst/>
              </a:prstGeom>
              <a:solidFill>
                <a:schemeClr val="accent6"/>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2" name="Rectangle 121"/>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3" name="Rectangle 122"/>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18" name="Freeform 117"/>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9" name="Group 125"/>
          <p:cNvGrpSpPr/>
          <p:nvPr/>
        </p:nvGrpSpPr>
        <p:grpSpPr>
          <a:xfrm>
            <a:off x="914400" y="4800600"/>
            <a:ext cx="3492017" cy="1366441"/>
            <a:chOff x="914400" y="2062559"/>
            <a:chExt cx="3492017" cy="1366441"/>
          </a:xfrm>
        </p:grpSpPr>
        <p:grpSp>
          <p:nvGrpSpPr>
            <p:cNvPr id="10" name="Group 94"/>
            <p:cNvGrpSpPr/>
            <p:nvPr/>
          </p:nvGrpSpPr>
          <p:grpSpPr>
            <a:xfrm>
              <a:off x="914400" y="2062559"/>
              <a:ext cx="3488950" cy="1360692"/>
              <a:chOff x="838200" y="2514600"/>
              <a:chExt cx="7620000" cy="2971800"/>
            </a:xfrm>
          </p:grpSpPr>
          <p:sp>
            <p:nvSpPr>
              <p:cNvPr id="129" name="Rectangle 128"/>
              <p:cNvSpPr/>
              <p:nvPr/>
            </p:nvSpPr>
            <p:spPr>
              <a:xfrm>
                <a:off x="838200" y="4343400"/>
                <a:ext cx="1219200" cy="1143000"/>
              </a:xfrm>
              <a:prstGeom prst="rect">
                <a:avLst/>
              </a:prstGeom>
              <a:solidFill>
                <a:schemeClr val="accent6"/>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0" name="Rectangle 129"/>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1" name="Rectangle 130"/>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2" name="Rectangle 131"/>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3" name="Rectangle 132"/>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28" name="Freeform 127"/>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cxnSp>
        <p:nvCxnSpPr>
          <p:cNvPr id="135" name="Straight Arrow Connector 134"/>
          <p:cNvCxnSpPr/>
          <p:nvPr/>
        </p:nvCxnSpPr>
        <p:spPr>
          <a:xfrm>
            <a:off x="3962400" y="3124200"/>
            <a:ext cx="685800" cy="77788"/>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138" name="Straight Arrow Connector 137"/>
          <p:cNvCxnSpPr/>
          <p:nvPr/>
        </p:nvCxnSpPr>
        <p:spPr>
          <a:xfrm rot="16200000" flipH="1">
            <a:off x="4991100" y="4457700"/>
            <a:ext cx="1828800" cy="3810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142" name="Straight Arrow Connector 141"/>
          <p:cNvCxnSpPr/>
          <p:nvPr/>
        </p:nvCxnSpPr>
        <p:spPr>
          <a:xfrm rot="10800000">
            <a:off x="3962400" y="5943600"/>
            <a:ext cx="685800" cy="1588"/>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145" name="Straight Arrow Connector 144"/>
          <p:cNvCxnSpPr/>
          <p:nvPr/>
        </p:nvCxnSpPr>
        <p:spPr>
          <a:xfrm rot="16200000" flipV="1">
            <a:off x="419100" y="4305300"/>
            <a:ext cx="1905000" cy="3048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 &lt;-&gt; First Encounter</a:t>
            </a:r>
            <a:endParaRPr lang="en-US" dirty="0"/>
          </a:p>
        </p:txBody>
      </p:sp>
      <p:grpSp>
        <p:nvGrpSpPr>
          <p:cNvPr id="3" name="Group 114"/>
          <p:cNvGrpSpPr/>
          <p:nvPr/>
        </p:nvGrpSpPr>
        <p:grpSpPr>
          <a:xfrm>
            <a:off x="914400" y="2062559"/>
            <a:ext cx="3492017" cy="1366441"/>
            <a:chOff x="914400" y="2062559"/>
            <a:chExt cx="3492017" cy="1366441"/>
          </a:xfrm>
        </p:grpSpPr>
        <p:grpSp>
          <p:nvGrpSpPr>
            <p:cNvPr id="4" name="Group 94"/>
            <p:cNvGrpSpPr/>
            <p:nvPr/>
          </p:nvGrpSpPr>
          <p:grpSpPr>
            <a:xfrm>
              <a:off x="914400" y="2062559"/>
              <a:ext cx="3488950" cy="1360691"/>
              <a:chOff x="838200" y="2514600"/>
              <a:chExt cx="7620000" cy="2971800"/>
            </a:xfrm>
          </p:grpSpPr>
          <p:sp>
            <p:nvSpPr>
              <p:cNvPr id="96" name="Rectangle 95"/>
              <p:cNvSpPr/>
              <p:nvPr/>
            </p:nvSpPr>
            <p:spPr>
              <a:xfrm>
                <a:off x="8382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7" name="Rectangle 96"/>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8" name="Rectangle 97"/>
              <p:cNvSpPr/>
              <p:nvPr/>
            </p:nvSpPr>
            <p:spPr>
              <a:xfrm>
                <a:off x="32766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9" name="Rectangle 98"/>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0" name="Rectangle 99"/>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01" name="Freeform 100"/>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5" name="Group 109"/>
          <p:cNvGrpSpPr/>
          <p:nvPr/>
        </p:nvGrpSpPr>
        <p:grpSpPr>
          <a:xfrm>
            <a:off x="4724400" y="4800600"/>
            <a:ext cx="3492017" cy="1366441"/>
            <a:chOff x="4648200" y="2057400"/>
            <a:chExt cx="3492017" cy="1366441"/>
          </a:xfrm>
        </p:grpSpPr>
        <p:grpSp>
          <p:nvGrpSpPr>
            <p:cNvPr id="6" name="Group 8"/>
            <p:cNvGrpSpPr/>
            <p:nvPr/>
          </p:nvGrpSpPr>
          <p:grpSpPr>
            <a:xfrm>
              <a:off x="4648200" y="2057400"/>
              <a:ext cx="3488950" cy="1360691"/>
              <a:chOff x="838200" y="2514600"/>
              <a:chExt cx="7620000" cy="2971800"/>
            </a:xfrm>
          </p:grpSpPr>
          <p:sp>
            <p:nvSpPr>
              <p:cNvPr id="103" name="Rectangle 102"/>
              <p:cNvSpPr/>
              <p:nvPr/>
            </p:nvSpPr>
            <p:spPr>
              <a:xfrm>
                <a:off x="838200" y="43434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4" name="Rectangle 103"/>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5" name="Rectangle 104"/>
              <p:cNvSpPr/>
              <p:nvPr/>
            </p:nvSpPr>
            <p:spPr>
              <a:xfrm>
                <a:off x="32766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6" name="Rectangle 105"/>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7" name="Rectangle 106"/>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08" name="Freeform 107"/>
            <p:cNvSpPr/>
            <p:nvPr/>
          </p:nvSpPr>
          <p:spPr>
            <a:xfrm>
              <a:off x="4648200" y="2057400"/>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7" name="Group 115"/>
          <p:cNvGrpSpPr/>
          <p:nvPr/>
        </p:nvGrpSpPr>
        <p:grpSpPr>
          <a:xfrm>
            <a:off x="4648200" y="2057400"/>
            <a:ext cx="3492017" cy="1366441"/>
            <a:chOff x="914400" y="2062559"/>
            <a:chExt cx="3492017" cy="1366441"/>
          </a:xfrm>
        </p:grpSpPr>
        <p:grpSp>
          <p:nvGrpSpPr>
            <p:cNvPr id="8" name="Group 94"/>
            <p:cNvGrpSpPr/>
            <p:nvPr/>
          </p:nvGrpSpPr>
          <p:grpSpPr>
            <a:xfrm>
              <a:off x="1472632" y="2062559"/>
              <a:ext cx="2930718" cy="1360692"/>
              <a:chOff x="2057400" y="2514600"/>
              <a:chExt cx="6400800" cy="2971800"/>
            </a:xfrm>
          </p:grpSpPr>
          <p:sp>
            <p:nvSpPr>
              <p:cNvPr id="120" name="Rectangle 119"/>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1" name="Rectangle 120"/>
              <p:cNvSpPr/>
              <p:nvPr/>
            </p:nvSpPr>
            <p:spPr>
              <a:xfrm>
                <a:off x="3276600" y="4343400"/>
                <a:ext cx="1219200" cy="1143000"/>
              </a:xfrm>
              <a:prstGeom prst="rect">
                <a:avLst/>
              </a:prstGeom>
              <a:solidFill>
                <a:schemeClr val="accent3">
                  <a:lumMod val="75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2" name="Rectangle 121"/>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3" name="Rectangle 122"/>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18" name="Freeform 117"/>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9" name="Group 125"/>
          <p:cNvGrpSpPr/>
          <p:nvPr/>
        </p:nvGrpSpPr>
        <p:grpSpPr>
          <a:xfrm>
            <a:off x="914400" y="4800600"/>
            <a:ext cx="3492017" cy="1366441"/>
            <a:chOff x="914400" y="2062559"/>
            <a:chExt cx="3492017" cy="1366441"/>
          </a:xfrm>
        </p:grpSpPr>
        <p:grpSp>
          <p:nvGrpSpPr>
            <p:cNvPr id="10" name="Group 94"/>
            <p:cNvGrpSpPr/>
            <p:nvPr/>
          </p:nvGrpSpPr>
          <p:grpSpPr>
            <a:xfrm>
              <a:off x="914400" y="2062559"/>
              <a:ext cx="3488950" cy="1360692"/>
              <a:chOff x="838200" y="2514600"/>
              <a:chExt cx="7620000" cy="2971800"/>
            </a:xfrm>
          </p:grpSpPr>
          <p:sp>
            <p:nvSpPr>
              <p:cNvPr id="129" name="Rectangle 128"/>
              <p:cNvSpPr/>
              <p:nvPr/>
            </p:nvSpPr>
            <p:spPr>
              <a:xfrm>
                <a:off x="838200" y="4343400"/>
                <a:ext cx="1219200" cy="1143000"/>
              </a:xfrm>
              <a:prstGeom prst="rect">
                <a:avLst/>
              </a:prstGeom>
              <a:solidFill>
                <a:schemeClr val="accent3">
                  <a:lumMod val="75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0" name="Rectangle 129"/>
              <p:cNvSpPr/>
              <p:nvPr/>
            </p:nvSpPr>
            <p:spPr>
              <a:xfrm>
                <a:off x="2057400" y="43434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2" name="Rectangle 131"/>
              <p:cNvSpPr/>
              <p:nvPr/>
            </p:nvSpPr>
            <p:spPr>
              <a:xfrm>
                <a:off x="4495800" y="25146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3" name="Rectangle 132"/>
              <p:cNvSpPr/>
              <p:nvPr/>
            </p:nvSpPr>
            <p:spPr>
              <a:xfrm>
                <a:off x="7239000" y="25146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28" name="Freeform 127"/>
            <p:cNvSpPr/>
            <p:nvPr/>
          </p:nvSpPr>
          <p:spPr>
            <a:xfrm>
              <a:off x="914400" y="2062559"/>
              <a:ext cx="3492017" cy="1366441"/>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cxnSp>
        <p:nvCxnSpPr>
          <p:cNvPr id="135" name="Straight Arrow Connector 134"/>
          <p:cNvCxnSpPr/>
          <p:nvPr/>
        </p:nvCxnSpPr>
        <p:spPr>
          <a:xfrm>
            <a:off x="3962400" y="3124200"/>
            <a:ext cx="685800" cy="77788"/>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138" name="Straight Arrow Connector 137"/>
          <p:cNvCxnSpPr/>
          <p:nvPr/>
        </p:nvCxnSpPr>
        <p:spPr>
          <a:xfrm rot="16200000" flipH="1">
            <a:off x="4991100" y="4457700"/>
            <a:ext cx="1828800" cy="3810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142" name="Straight Arrow Connector 141"/>
          <p:cNvCxnSpPr/>
          <p:nvPr/>
        </p:nvCxnSpPr>
        <p:spPr>
          <a:xfrm rot="10800000">
            <a:off x="3962400" y="5943600"/>
            <a:ext cx="685800" cy="1588"/>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145" name="Straight Arrow Connector 144"/>
          <p:cNvCxnSpPr/>
          <p:nvPr/>
        </p:nvCxnSpPr>
        <p:spPr>
          <a:xfrm rot="16200000" flipV="1">
            <a:off x="419100" y="4305300"/>
            <a:ext cx="1905000" cy="3048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352800" y="48006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pPr lvl="0"/>
            <a:r>
              <a:rPr lang="en-US" dirty="0" smtClean="0"/>
              <a:t>Intro -&gt; First Encounter</a:t>
            </a:r>
          </a:p>
        </p:txBody>
      </p:sp>
      <p:sp>
        <p:nvSpPr>
          <p:cNvPr id="3" name="Content Placeholder 2"/>
          <p:cNvSpPr>
            <a:spLocks noGrp="1"/>
          </p:cNvSpPr>
          <p:nvPr>
            <p:ph idx="1"/>
          </p:nvPr>
        </p:nvSpPr>
        <p:spPr/>
        <p:txBody>
          <a:bodyPr>
            <a:normAutofit/>
          </a:bodyPr>
          <a:lstStyle/>
          <a:p>
            <a:pPr lvl="0">
              <a:buNone/>
            </a:pPr>
            <a:endParaRPr lang="en-US" dirty="0" smtClean="0"/>
          </a:p>
          <a:p>
            <a:pPr lvl="0">
              <a:buNone/>
            </a:pPr>
            <a:endParaRPr lang="en-US" dirty="0" smtClean="0"/>
          </a:p>
          <a:p>
            <a:pPr lvl="0">
              <a:buNone/>
            </a:pPr>
            <a:r>
              <a:rPr lang="en-US" dirty="0" smtClean="0"/>
              <a:t>Loading… done</a:t>
            </a:r>
          </a:p>
        </p:txBody>
      </p:sp>
      <p:sp>
        <p:nvSpPr>
          <p:cNvPr id="13" name="Freeform 12"/>
          <p:cNvSpPr/>
          <p:nvPr/>
        </p:nvSpPr>
        <p:spPr>
          <a:xfrm>
            <a:off x="914400" y="2971800"/>
            <a:ext cx="7626699" cy="2984360"/>
          </a:xfrm>
          <a:custGeom>
            <a:avLst/>
            <a:gdLst>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474299 w 7626699"/>
              <a:gd name="connsiteY5" fmla="*/ 284703 h 2984360"/>
              <a:gd name="connsiteX6" fmla="*/ 3657600 w 7626699"/>
              <a:gd name="connsiteY6" fmla="*/ 0 h 2984360"/>
              <a:gd name="connsiteX7" fmla="*/ 3657600 w 7626699"/>
              <a:gd name="connsiteY7" fmla="*/ 1828800 h 2984360"/>
              <a:gd name="connsiteX8" fmla="*/ 0 w 7626699"/>
              <a:gd name="connsiteY8" fmla="*/ 1828800 h 2984360"/>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5504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48897 h 3004457"/>
              <a:gd name="connsiteX1" fmla="*/ 0 w 7626699"/>
              <a:gd name="connsiteY1" fmla="*/ 3004457 h 3004457"/>
              <a:gd name="connsiteX2" fmla="*/ 6400800 w 7626699"/>
              <a:gd name="connsiteY2" fmla="*/ 2994409 h 3004457"/>
              <a:gd name="connsiteX3" fmla="*/ 6410849 w 7626699"/>
              <a:gd name="connsiteY3" fmla="*/ 1165609 h 3004457"/>
              <a:gd name="connsiteX4" fmla="*/ 7626699 w 7626699"/>
              <a:gd name="connsiteY4" fmla="*/ 1165609 h 3004457"/>
              <a:gd name="connsiteX5" fmla="*/ 7626699 w 7626699"/>
              <a:gd name="connsiteY5" fmla="*/ 0 h 3004457"/>
              <a:gd name="connsiteX6" fmla="*/ 3657600 w 7626699"/>
              <a:gd name="connsiteY6" fmla="*/ 20097 h 3004457"/>
              <a:gd name="connsiteX7" fmla="*/ 3657600 w 7626699"/>
              <a:gd name="connsiteY7" fmla="*/ 1848897 h 3004457"/>
              <a:gd name="connsiteX8" fmla="*/ 0 w 7626699"/>
              <a:gd name="connsiteY8" fmla="*/ 1848897 h 3004457"/>
              <a:gd name="connsiteX0" fmla="*/ 0 w 7626699"/>
              <a:gd name="connsiteY0" fmla="*/ 1828800 h 2984360"/>
              <a:gd name="connsiteX1" fmla="*/ 0 w 7626699"/>
              <a:gd name="connsiteY1" fmla="*/ 2984360 h 2984360"/>
              <a:gd name="connsiteX2" fmla="*/ 6400800 w 7626699"/>
              <a:gd name="connsiteY2" fmla="*/ 2974312 h 2984360"/>
              <a:gd name="connsiteX3" fmla="*/ 6410849 w 7626699"/>
              <a:gd name="connsiteY3" fmla="*/ 1145512 h 2984360"/>
              <a:gd name="connsiteX4" fmla="*/ 7626699 w 7626699"/>
              <a:gd name="connsiteY4" fmla="*/ 1145512 h 2984360"/>
              <a:gd name="connsiteX5" fmla="*/ 7623424 w 7626699"/>
              <a:gd name="connsiteY5" fmla="*/ 1518 h 2984360"/>
              <a:gd name="connsiteX6" fmla="*/ 3657600 w 7626699"/>
              <a:gd name="connsiteY6" fmla="*/ 0 h 2984360"/>
              <a:gd name="connsiteX7" fmla="*/ 3657600 w 7626699"/>
              <a:gd name="connsiteY7" fmla="*/ 1828800 h 2984360"/>
              <a:gd name="connsiteX8" fmla="*/ 0 w 7626699"/>
              <a:gd name="connsiteY8" fmla="*/ 1828800 h 29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699" h="2984360">
                <a:moveTo>
                  <a:pt x="0" y="1828800"/>
                </a:moveTo>
                <a:lnTo>
                  <a:pt x="0" y="2984360"/>
                </a:lnTo>
                <a:lnTo>
                  <a:pt x="6400800" y="2974312"/>
                </a:lnTo>
                <a:cubicBezTo>
                  <a:pt x="6404150" y="2364712"/>
                  <a:pt x="6407499" y="1755112"/>
                  <a:pt x="6410849" y="1145512"/>
                </a:cubicBezTo>
                <a:lnTo>
                  <a:pt x="7626699" y="1145512"/>
                </a:lnTo>
                <a:cubicBezTo>
                  <a:pt x="7625607" y="764181"/>
                  <a:pt x="7624516" y="382849"/>
                  <a:pt x="7623424" y="1518"/>
                </a:cubicBezTo>
                <a:lnTo>
                  <a:pt x="3657600" y="0"/>
                </a:lnTo>
                <a:lnTo>
                  <a:pt x="3657600" y="1828800"/>
                </a:lnTo>
                <a:lnTo>
                  <a:pt x="0" y="1828800"/>
                </a:lnTo>
                <a:close/>
              </a:path>
            </a:pathLst>
          </a:cu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p:cNvSpPr/>
          <p:nvPr/>
        </p:nvSpPr>
        <p:spPr>
          <a:xfrm>
            <a:off x="914400" y="48006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2133600" y="4800600"/>
            <a:ext cx="1219200" cy="1143000"/>
          </a:xfrm>
          <a:prstGeom prst="rect">
            <a:avLst/>
          </a:prstGeom>
          <a:solidFill>
            <a:schemeClr val="tx2">
              <a:lumMod val="50000"/>
            </a:schemeClr>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Rectangle 17"/>
          <p:cNvSpPr/>
          <p:nvPr/>
        </p:nvSpPr>
        <p:spPr>
          <a:xfrm>
            <a:off x="3352800" y="4800600"/>
            <a:ext cx="1219200" cy="1143000"/>
          </a:xfrm>
          <a:prstGeom prst="rect">
            <a:avLst/>
          </a:prstGeom>
          <a:solidFill>
            <a:srgbClr val="FFC000"/>
          </a:solid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Rectangle 18"/>
          <p:cNvSpPr/>
          <p:nvPr/>
        </p:nvSpPr>
        <p:spPr>
          <a:xfrm>
            <a:off x="4572000" y="2971800"/>
            <a:ext cx="2743200" cy="29718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Rectangle 19"/>
          <p:cNvSpPr/>
          <p:nvPr/>
        </p:nvSpPr>
        <p:spPr>
          <a:xfrm>
            <a:off x="7315200" y="2971800"/>
            <a:ext cx="1219200" cy="1143000"/>
          </a:xfrm>
          <a:prstGeom prst="rect">
            <a:avLst/>
          </a:prstGeom>
          <a:noFill/>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ectangle 20"/>
          <p:cNvSpPr/>
          <p:nvPr/>
        </p:nvSpPr>
        <p:spPr>
          <a:xfrm>
            <a:off x="2895600" y="4419600"/>
            <a:ext cx="457200" cy="1828800"/>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3" name="Rectangle 22"/>
          <p:cNvSpPr/>
          <p:nvPr/>
        </p:nvSpPr>
        <p:spPr>
          <a:xfrm>
            <a:off x="2057400" y="4419600"/>
            <a:ext cx="457200" cy="1828800"/>
          </a:xfrm>
          <a:prstGeom prst="rect">
            <a:avLst/>
          </a:prstGeom>
          <a:solidFill>
            <a:srgbClr val="FFC000"/>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4" name="Rectangle 23"/>
          <p:cNvSpPr/>
          <p:nvPr/>
        </p:nvSpPr>
        <p:spPr>
          <a:xfrm>
            <a:off x="2057400" y="4419600"/>
            <a:ext cx="457200" cy="1828800"/>
          </a:xfrm>
          <a:prstGeom prst="rect">
            <a:avLst/>
          </a:prstGeom>
          <a:solidFill>
            <a:srgbClr val="00FF00"/>
          </a:solidFill>
          <a:ln>
            <a:solidFill>
              <a:srgbClr val="00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7" name="Picture 16" descr="mr_chief_gdc_transparency.tif"/>
          <p:cNvPicPr>
            <a:picLocks noChangeAspect="1"/>
          </p:cNvPicPr>
          <p:nvPr/>
        </p:nvPicPr>
        <p:blipFill>
          <a:blip r:embed="rId3" cstate="print"/>
          <a:stretch>
            <a:fillRect/>
          </a:stretch>
        </p:blipFill>
        <p:spPr>
          <a:xfrm>
            <a:off x="990600" y="4724400"/>
            <a:ext cx="775097" cy="1066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stCondLst>
                                    <p:cond delay="0"/>
                                  </p:stCondLst>
                                  <p:childTnLst>
                                    <p:animMotion origin="layout" path="M -4.44444E-6 3.33333E-6 L 0.09931 3.33333E-6 " pathEditMode="relative" rAng="0" ptsTypes="AA">
                                      <p:cBhvr>
                                        <p:cTn id="6" dur="2000" fill="hold"/>
                                        <p:tgtEl>
                                          <p:spTgt spid="17"/>
                                        </p:tgtEl>
                                        <p:attrNameLst>
                                          <p:attrName>ppt_x</p:attrName>
                                          <p:attrName>ppt_y</p:attrName>
                                        </p:attrNameLst>
                                      </p:cBhvr>
                                      <p:rCtr x="50" y="0"/>
                                    </p:animMotion>
                                  </p:childTnLst>
                                </p:cTn>
                              </p:par>
                            </p:childTnLst>
                          </p:cTn>
                        </p:par>
                        <p:par>
                          <p:cTn id="7" fill="hold">
                            <p:stCondLst>
                              <p:cond delay="2000"/>
                            </p:stCondLst>
                            <p:childTnLst>
                              <p:par>
                                <p:cTn id="8" presetID="1" presetClass="exit"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35" presetClass="path" presetSubtype="0" fill="hold" nodeType="withEffect">
                                  <p:stCondLst>
                                    <p:cond delay="0"/>
                                  </p:stCondLst>
                                  <p:childTnLst>
                                    <p:animMotion origin="layout" path="M 0.09931 3.33333E-6 L 0.19098 3.33333E-6 " pathEditMode="relative" rAng="0" ptsTypes="AA">
                                      <p:cBhvr>
                                        <p:cTn id="24" dur="2000" fill="hold"/>
                                        <p:tgtEl>
                                          <p:spTgt spid="17"/>
                                        </p:tgtEl>
                                        <p:attrNameLst>
                                          <p:attrName>ppt_x</p:attrName>
                                          <p:attrName>ppt_y</p:attrName>
                                        </p:attrNameLst>
                                      </p:cBhvr>
                                      <p:rCtr x="46" y="0"/>
                                    </p:animMotion>
                                  </p:childTnLst>
                                </p:cTn>
                              </p:par>
                            </p:childTnLst>
                          </p:cTn>
                        </p:par>
                        <p:par>
                          <p:cTn id="25" fill="hold">
                            <p:stCondLst>
                              <p:cond delay="4000"/>
                            </p:stCondLst>
                            <p:childTnLst>
                              <p:par>
                                <p:cTn id="26" presetID="1" presetClass="entr" presetSubtype="0"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18"/>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25"/>
                                        </p:tgtEl>
                                        <p:attrNameLst>
                                          <p:attrName>style.visibility</p:attrName>
                                        </p:attrNameLst>
                                      </p:cBhvr>
                                      <p:to>
                                        <p:strVal val="hidden"/>
                                      </p:to>
                                    </p:set>
                                  </p:childTnLst>
                                </p:cTn>
                              </p:par>
                              <p:par>
                                <p:cTn id="34" presetID="1" presetClass="entr" presetSubtype="0" fill="hold" grpId="2"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21"/>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15" grpId="0" animBg="1"/>
      <p:bldP spid="18" grpId="0" animBg="1"/>
      <p:bldP spid="18" grpId="1" animBg="1"/>
      <p:bldP spid="21" grpId="0" animBg="1"/>
      <p:bldP spid="21" grpId="1" animBg="1"/>
      <p:bldP spid="23" grpId="0" animBg="1"/>
      <p:bldP spid="24" grpId="0" animBg="1"/>
      <p:bldP spid="24"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Checkpoint...</a:t>
            </a:r>
            <a:br>
              <a:rPr lang="en-US" dirty="0" smtClean="0"/>
            </a:br>
            <a:r>
              <a:rPr lang="en-US" dirty="0" smtClean="0"/>
              <a:t>The Storm: Available memory</a:t>
            </a:r>
            <a:endParaRPr lang="en-US" dirty="0"/>
          </a:p>
        </p:txBody>
      </p:sp>
      <p:sp>
        <p:nvSpPr>
          <p:cNvPr id="3" name="Content Placeholder 2"/>
          <p:cNvSpPr>
            <a:spLocks noGrp="1"/>
          </p:cNvSpPr>
          <p:nvPr>
            <p:ph idx="1"/>
          </p:nvPr>
        </p:nvSpPr>
        <p:spPr/>
        <p:txBody>
          <a:bodyPr/>
          <a:lstStyle/>
          <a:p>
            <a:r>
              <a:rPr lang="en-US" dirty="0" smtClean="0"/>
              <a:t>Final build, HDD</a:t>
            </a:r>
          </a:p>
          <a:p>
            <a:pPr lvl="1"/>
            <a:r>
              <a:rPr lang="en-US" dirty="0" smtClean="0"/>
              <a:t>Available memory: 390.1 MB</a:t>
            </a:r>
          </a:p>
          <a:p>
            <a:pPr lvl="1"/>
            <a:r>
              <a:rPr lang="en-US" dirty="0" smtClean="0"/>
              <a:t>HDD Max required memory: 258.1 MB</a:t>
            </a:r>
          </a:p>
          <a:p>
            <a:r>
              <a:rPr lang="en-US" dirty="0" smtClean="0"/>
              <a:t>HDD Available memory: 132 MB!</a:t>
            </a:r>
            <a:endParaRPr lang="en-US" dirty="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I/O scheduler</a:t>
            </a:r>
            <a:endParaRPr lang="en-US" dirty="0"/>
          </a:p>
        </p:txBody>
      </p:sp>
      <p:sp>
        <p:nvSpPr>
          <p:cNvPr id="5" name="Rounded Rectangle 4"/>
          <p:cNvSpPr/>
          <p:nvPr/>
        </p:nvSpPr>
        <p:spPr>
          <a:xfrm>
            <a:off x="3352800" y="1981200"/>
            <a:ext cx="2438400" cy="3962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2800" b="1" dirty="0" smtClean="0"/>
              <a:t>Scheduler</a:t>
            </a:r>
            <a:endParaRPr lang="en-US" sz="2800" b="1" dirty="0"/>
          </a:p>
        </p:txBody>
      </p:sp>
      <p:grpSp>
        <p:nvGrpSpPr>
          <p:cNvPr id="3" name="Group 15"/>
          <p:cNvGrpSpPr/>
          <p:nvPr/>
        </p:nvGrpSpPr>
        <p:grpSpPr>
          <a:xfrm>
            <a:off x="609600" y="3276600"/>
            <a:ext cx="1905000" cy="1371600"/>
            <a:chOff x="609600" y="1524000"/>
            <a:chExt cx="1905000" cy="1371600"/>
          </a:xfrm>
        </p:grpSpPr>
        <p:sp>
          <p:nvSpPr>
            <p:cNvPr id="6" name="Rectangle 5"/>
            <p:cNvSpPr/>
            <p:nvPr/>
          </p:nvSpPr>
          <p:spPr>
            <a:xfrm>
              <a:off x="609600" y="1524000"/>
              <a:ext cx="16002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I/O Request</a:t>
              </a:r>
              <a:endParaRPr lang="en-US" sz="2800" b="1" dirty="0"/>
            </a:p>
          </p:txBody>
        </p:sp>
        <p:sp>
          <p:nvSpPr>
            <p:cNvPr id="7" name="Rectangle 6"/>
            <p:cNvSpPr/>
            <p:nvPr/>
          </p:nvSpPr>
          <p:spPr>
            <a:xfrm>
              <a:off x="762000" y="1676400"/>
              <a:ext cx="16002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I/O Request</a:t>
              </a:r>
              <a:endParaRPr lang="en-US" sz="2800" b="1" dirty="0"/>
            </a:p>
          </p:txBody>
        </p:sp>
        <p:sp>
          <p:nvSpPr>
            <p:cNvPr id="8" name="Rectangle 7"/>
            <p:cNvSpPr/>
            <p:nvPr/>
          </p:nvSpPr>
          <p:spPr>
            <a:xfrm>
              <a:off x="914400" y="1828800"/>
              <a:ext cx="16002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I/O Requests</a:t>
              </a:r>
              <a:endParaRPr lang="en-US" sz="2800" b="1" dirty="0"/>
            </a:p>
          </p:txBody>
        </p:sp>
      </p:grpSp>
      <p:sp>
        <p:nvSpPr>
          <p:cNvPr id="10" name="Rectangle 9"/>
          <p:cNvSpPr/>
          <p:nvPr/>
        </p:nvSpPr>
        <p:spPr>
          <a:xfrm>
            <a:off x="6629400" y="3429000"/>
            <a:ext cx="16002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I/O Request</a:t>
            </a:r>
            <a:endParaRPr lang="en-US" sz="2800" b="1" dirty="0"/>
          </a:p>
        </p:txBody>
      </p:sp>
      <p:sp>
        <p:nvSpPr>
          <p:cNvPr id="23" name="Right Arrow 22"/>
          <p:cNvSpPr/>
          <p:nvPr/>
        </p:nvSpPr>
        <p:spPr>
          <a:xfrm>
            <a:off x="2590800" y="3810000"/>
            <a:ext cx="6858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b="1"/>
          </a:p>
        </p:txBody>
      </p:sp>
      <p:sp>
        <p:nvSpPr>
          <p:cNvPr id="24" name="Right Arrow 23"/>
          <p:cNvSpPr/>
          <p:nvPr/>
        </p:nvSpPr>
        <p:spPr>
          <a:xfrm>
            <a:off x="5867400" y="3810000"/>
            <a:ext cx="6858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b="1"/>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aseline="0" dirty="0" smtClean="0"/>
              <a:t>Pop Quiz!</a:t>
            </a:r>
            <a:endParaRPr lang="en-US" dirty="0"/>
          </a:p>
        </p:txBody>
      </p:sp>
      <p:sp>
        <p:nvSpPr>
          <p:cNvPr id="3" name="Content Placeholder 2"/>
          <p:cNvSpPr>
            <a:spLocks noGrp="1"/>
          </p:cNvSpPr>
          <p:nvPr>
            <p:ph idx="1"/>
          </p:nvPr>
        </p:nvSpPr>
        <p:spPr/>
        <p:txBody>
          <a:bodyPr>
            <a:normAutofit/>
          </a:bodyPr>
          <a:lstStyle/>
          <a:p>
            <a:r>
              <a:rPr lang="en-US" dirty="0" smtClean="0"/>
              <a:t>Optimal # of I/O in flight </a:t>
            </a:r>
          </a:p>
          <a:p>
            <a:pPr lvl="1"/>
            <a:r>
              <a:rPr lang="en-US" dirty="0" smtClean="0"/>
              <a:t>1</a:t>
            </a:r>
          </a:p>
          <a:p>
            <a:pPr lvl="1"/>
            <a:r>
              <a:rPr lang="en-US" dirty="0" smtClean="0"/>
              <a:t>2</a:t>
            </a:r>
          </a:p>
          <a:p>
            <a:pPr lvl="1"/>
            <a:r>
              <a:rPr lang="en-US" dirty="0" smtClean="0"/>
              <a:t>6</a:t>
            </a:r>
          </a:p>
          <a:p>
            <a:pPr lvl="1"/>
            <a:r>
              <a:rPr lang="en-US" dirty="0" smtClean="0"/>
              <a:t>Infinity</a:t>
            </a:r>
          </a:p>
          <a:p>
            <a:pPr lvl="1"/>
            <a:r>
              <a:rPr lang="en-US" dirty="0" smtClean="0"/>
              <a:t>None</a:t>
            </a:r>
            <a:r>
              <a:rPr lang="en-US" baseline="0" dirty="0" smtClean="0"/>
              <a:t> of the above</a:t>
            </a:r>
          </a:p>
          <a:p>
            <a:pPr lvl="1"/>
            <a:r>
              <a:rPr lang="en-US" baseline="0" dirty="0" smtClean="0"/>
              <a:t>I don’t know</a:t>
            </a:r>
          </a:p>
          <a:p>
            <a:endParaRPr lang="en-US" dirty="0" smtClean="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aseline="0" dirty="0" smtClean="0"/>
              <a:t>Pop Quiz!</a:t>
            </a:r>
            <a:endParaRPr lang="en-US" dirty="0"/>
          </a:p>
        </p:txBody>
      </p:sp>
      <p:sp>
        <p:nvSpPr>
          <p:cNvPr id="3" name="Content Placeholder 2"/>
          <p:cNvSpPr>
            <a:spLocks noGrp="1"/>
          </p:cNvSpPr>
          <p:nvPr>
            <p:ph idx="1"/>
          </p:nvPr>
        </p:nvSpPr>
        <p:spPr/>
        <p:txBody>
          <a:bodyPr>
            <a:normAutofit/>
          </a:bodyPr>
          <a:lstStyle/>
          <a:p>
            <a:r>
              <a:rPr lang="en-US" dirty="0" smtClean="0"/>
              <a:t>Optimal # of I/O in flight: Zero</a:t>
            </a:r>
            <a:endParaRPr lang="en-US" baseline="0"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aseline="0" dirty="0" smtClean="0"/>
              <a:t>Pop Quiz!</a:t>
            </a:r>
            <a:endParaRPr lang="en-US" dirty="0"/>
          </a:p>
        </p:txBody>
      </p:sp>
      <p:sp>
        <p:nvSpPr>
          <p:cNvPr id="3" name="Content Placeholder 2"/>
          <p:cNvSpPr>
            <a:spLocks noGrp="1"/>
          </p:cNvSpPr>
          <p:nvPr>
            <p:ph idx="1"/>
          </p:nvPr>
        </p:nvSpPr>
        <p:spPr/>
        <p:txBody>
          <a:bodyPr>
            <a:normAutofit/>
          </a:bodyPr>
          <a:lstStyle/>
          <a:p>
            <a:r>
              <a:rPr lang="en-US" dirty="0" smtClean="0"/>
              <a:t>Optimal # of I/O in flight: 1</a:t>
            </a:r>
            <a:endParaRPr lang="en-US" baseline="0"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Storm statistics YAY.</a:t>
            </a:r>
            <a:endParaRPr lang="en-US" dirty="0"/>
          </a:p>
        </p:txBody>
      </p:sp>
      <p:sp>
        <p:nvSpPr>
          <p:cNvPr id="3" name="Content Placeholder 2"/>
          <p:cNvSpPr>
            <a:spLocks noGrp="1"/>
          </p:cNvSpPr>
          <p:nvPr>
            <p:ph idx="1"/>
          </p:nvPr>
        </p:nvSpPr>
        <p:spPr/>
        <p:txBody>
          <a:bodyPr>
            <a:normAutofit/>
          </a:bodyPr>
          <a:lstStyle/>
          <a:p>
            <a:r>
              <a:rPr lang="en-US" dirty="0" smtClean="0"/>
              <a:t>Total size: 1,225 MB</a:t>
            </a:r>
          </a:p>
          <a:p>
            <a:r>
              <a:rPr lang="en-US" dirty="0" smtClean="0"/>
              <a:t>DVD total required size: 465 MB</a:t>
            </a:r>
          </a:p>
          <a:p>
            <a:r>
              <a:rPr lang="en-US" dirty="0" smtClean="0"/>
              <a:t>HDD total required size: 395 MB</a:t>
            </a:r>
          </a:p>
          <a:p>
            <a:r>
              <a:rPr lang="en-US" dirty="0" smtClean="0"/>
              <a:t>DVD zone-set </a:t>
            </a:r>
            <a:r>
              <a:rPr lang="en-US" dirty="0" err="1" smtClean="0"/>
              <a:t>bsps</a:t>
            </a:r>
            <a:r>
              <a:rPr lang="en-US" dirty="0" smtClean="0"/>
              <a:t> only required size: 327 MB</a:t>
            </a:r>
          </a:p>
          <a:p>
            <a:r>
              <a:rPr lang="en-US" dirty="0" smtClean="0"/>
              <a:t>HDD zone-set </a:t>
            </a:r>
            <a:r>
              <a:rPr lang="en-US" dirty="0" err="1" smtClean="0"/>
              <a:t>bsps</a:t>
            </a:r>
            <a:r>
              <a:rPr lang="en-US" dirty="0" smtClean="0"/>
              <a:t> only required size: 256 MB</a:t>
            </a:r>
          </a:p>
          <a:p>
            <a:r>
              <a:rPr lang="en-US" dirty="0" smtClean="0"/>
              <a:t>DVD maximum required size: 260 MB</a:t>
            </a:r>
          </a:p>
          <a:p>
            <a:r>
              <a:rPr lang="en-US" dirty="0" smtClean="0"/>
              <a:t>HDD maximum required size: 209 MB</a:t>
            </a:r>
            <a:endParaRPr lang="en-US"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Generic I/O scheduler</a:t>
            </a:r>
            <a:endParaRPr lang="en-US" dirty="0"/>
          </a:p>
        </p:txBody>
      </p:sp>
      <p:sp>
        <p:nvSpPr>
          <p:cNvPr id="3" name="Content Placeholder 2"/>
          <p:cNvSpPr>
            <a:spLocks noGrp="1"/>
          </p:cNvSpPr>
          <p:nvPr>
            <p:ph idx="1"/>
          </p:nvPr>
        </p:nvSpPr>
        <p:spPr/>
        <p:txBody>
          <a:bodyPr/>
          <a:lstStyle/>
          <a:p>
            <a:pPr lvl="0"/>
            <a:r>
              <a:rPr lang="en-US" dirty="0" smtClean="0"/>
              <a:t>Un-bad generic</a:t>
            </a:r>
            <a:r>
              <a:rPr lang="en-US" baseline="0" dirty="0" smtClean="0"/>
              <a:t> solution</a:t>
            </a:r>
          </a:p>
          <a:p>
            <a:pPr lvl="0"/>
            <a:r>
              <a:rPr lang="en-US" baseline="0" dirty="0" smtClean="0"/>
              <a:t>Not-good specific solution</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I/O scheduler</a:t>
            </a:r>
            <a:endParaRPr lang="en-US" dirty="0"/>
          </a:p>
        </p:txBody>
      </p:sp>
      <p:sp>
        <p:nvSpPr>
          <p:cNvPr id="3" name="Content Placeholder 2"/>
          <p:cNvSpPr>
            <a:spLocks noGrp="1"/>
          </p:cNvSpPr>
          <p:nvPr>
            <p:ph idx="1"/>
          </p:nvPr>
        </p:nvSpPr>
        <p:spPr/>
        <p:txBody>
          <a:bodyPr/>
          <a:lstStyle/>
          <a:p>
            <a:r>
              <a:rPr lang="en-US" dirty="0" smtClean="0"/>
              <a:t>One I/O at a time</a:t>
            </a:r>
          </a:p>
          <a:p>
            <a:pPr lvl="0"/>
            <a:r>
              <a:rPr lang="en-US" dirty="0" smtClean="0"/>
              <a:t>Fast changeover</a:t>
            </a:r>
          </a:p>
          <a:p>
            <a:r>
              <a:rPr lang="en-US" dirty="0" smtClean="0"/>
              <a:t>Priority</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I/O scheduler [fix]</a:t>
            </a:r>
            <a:endParaRPr lang="en-US" dirty="0"/>
          </a:p>
        </p:txBody>
      </p:sp>
      <p:sp>
        <p:nvSpPr>
          <p:cNvPr id="5" name="Rectangle 4"/>
          <p:cNvSpPr/>
          <p:nvPr/>
        </p:nvSpPr>
        <p:spPr>
          <a:xfrm>
            <a:off x="914400" y="1600200"/>
            <a:ext cx="2743200" cy="1828800"/>
          </a:xfrm>
          <a:prstGeom prst="rect">
            <a:avLst/>
          </a:prstGeom>
          <a:solidFill>
            <a:schemeClr val="tx2">
              <a:lumMod val="50000"/>
            </a:schemeClr>
          </a:solidFill>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smtClean="0">
                <a:solidFill>
                  <a:srgbClr val="FFFFFF"/>
                </a:solidFill>
              </a:rPr>
              <a:t>Desired</a:t>
            </a:r>
          </a:p>
          <a:p>
            <a:pPr algn="ctr"/>
            <a:r>
              <a:rPr lang="en-US" dirty="0" smtClean="0">
                <a:solidFill>
                  <a:srgbClr val="FFFFFF"/>
                </a:solidFill>
              </a:rPr>
              <a:t>[</a:t>
            </a:r>
            <a:r>
              <a:rPr lang="en-US" dirty="0" err="1" smtClean="0">
                <a:solidFill>
                  <a:srgbClr val="FFFFFF"/>
                </a:solidFill>
              </a:rPr>
              <a:t>a,b,c</a:t>
            </a:r>
            <a:r>
              <a:rPr lang="en-US" dirty="0" smtClean="0">
                <a:solidFill>
                  <a:srgbClr val="FFFFFF"/>
                </a:solidFill>
              </a:rPr>
              <a:t>]</a:t>
            </a:r>
            <a:endParaRPr lang="en-US" dirty="0">
              <a:solidFill>
                <a:srgbClr val="FFFFFF"/>
              </a:solidFill>
            </a:endParaRPr>
          </a:p>
        </p:txBody>
      </p:sp>
      <p:sp>
        <p:nvSpPr>
          <p:cNvPr id="8" name="Oval 7"/>
          <p:cNvSpPr/>
          <p:nvPr/>
        </p:nvSpPr>
        <p:spPr>
          <a:xfrm>
            <a:off x="1066800" y="2057400"/>
            <a:ext cx="1219200" cy="1219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I/O scheduler [fix]</a:t>
            </a:r>
            <a:endParaRPr lang="en-US" dirty="0"/>
          </a:p>
        </p:txBody>
      </p:sp>
      <p:sp>
        <p:nvSpPr>
          <p:cNvPr id="5" name="Rectangle 4"/>
          <p:cNvSpPr/>
          <p:nvPr/>
        </p:nvSpPr>
        <p:spPr>
          <a:xfrm>
            <a:off x="914400" y="1600200"/>
            <a:ext cx="2743200" cy="1828800"/>
          </a:xfrm>
          <a:prstGeom prst="rect">
            <a:avLst/>
          </a:prstGeom>
          <a:solidFill>
            <a:schemeClr val="tx2">
              <a:lumMod val="50000"/>
            </a:schemeClr>
          </a:solidFill>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smtClean="0">
                <a:solidFill>
                  <a:srgbClr val="FFFFFF"/>
                </a:solidFill>
              </a:rPr>
              <a:t>Desired</a:t>
            </a:r>
            <a:endParaRPr lang="en-US" dirty="0">
              <a:solidFill>
                <a:srgbClr val="FFFFFF"/>
              </a:solidFill>
            </a:endParaRPr>
          </a:p>
        </p:txBody>
      </p:sp>
      <p:sp>
        <p:nvSpPr>
          <p:cNvPr id="8" name="Oval 7"/>
          <p:cNvSpPr/>
          <p:nvPr/>
        </p:nvSpPr>
        <p:spPr>
          <a:xfrm>
            <a:off x="1066800" y="2057400"/>
            <a:ext cx="1219200" cy="1219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Rectangle 5"/>
          <p:cNvSpPr/>
          <p:nvPr/>
        </p:nvSpPr>
        <p:spPr>
          <a:xfrm>
            <a:off x="5486400" y="1600200"/>
            <a:ext cx="2743200" cy="1828800"/>
          </a:xfrm>
          <a:prstGeom prst="rect">
            <a:avLst/>
          </a:prstGeom>
          <a:solidFill>
            <a:schemeClr val="tx2">
              <a:lumMod val="50000"/>
            </a:schemeClr>
          </a:solidFill>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smtClean="0">
                <a:solidFill>
                  <a:srgbClr val="FFFFFF"/>
                </a:solidFill>
              </a:rPr>
              <a:t>Loaded</a:t>
            </a:r>
          </a:p>
          <a:p>
            <a:pPr algn="ctr"/>
            <a:r>
              <a:rPr lang="en-US" dirty="0" smtClean="0">
                <a:solidFill>
                  <a:srgbClr val="FFFFFF"/>
                </a:solidFill>
              </a:rPr>
              <a:t>[c, d, e]</a:t>
            </a:r>
          </a:p>
          <a:p>
            <a:pPr algn="ctr"/>
            <a:endParaRPr lang="en-US" dirty="0">
              <a:solidFill>
                <a:srgbClr val="FFFFFF"/>
              </a:solidFill>
            </a:endParaRPr>
          </a:p>
        </p:txBody>
      </p:sp>
      <p:sp>
        <p:nvSpPr>
          <p:cNvPr id="9" name="Oval 8"/>
          <p:cNvSpPr/>
          <p:nvPr/>
        </p:nvSpPr>
        <p:spPr>
          <a:xfrm>
            <a:off x="6400800" y="2057400"/>
            <a:ext cx="12192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I/O scheduler [fix]</a:t>
            </a:r>
            <a:endParaRPr lang="en-US" dirty="0"/>
          </a:p>
        </p:txBody>
      </p:sp>
      <p:sp>
        <p:nvSpPr>
          <p:cNvPr id="5" name="Rectangle 4"/>
          <p:cNvSpPr/>
          <p:nvPr/>
        </p:nvSpPr>
        <p:spPr>
          <a:xfrm>
            <a:off x="914400" y="1600200"/>
            <a:ext cx="2743200" cy="1828800"/>
          </a:xfrm>
          <a:prstGeom prst="rect">
            <a:avLst/>
          </a:prstGeom>
          <a:solidFill>
            <a:schemeClr val="tx2">
              <a:lumMod val="50000"/>
            </a:schemeClr>
          </a:solidFill>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smtClean="0">
                <a:solidFill>
                  <a:srgbClr val="FFFFFF"/>
                </a:solidFill>
              </a:rPr>
              <a:t>Desired</a:t>
            </a:r>
            <a:endParaRPr lang="en-US" dirty="0">
              <a:solidFill>
                <a:srgbClr val="FFFFFF"/>
              </a:solidFill>
            </a:endParaRPr>
          </a:p>
        </p:txBody>
      </p:sp>
      <p:sp>
        <p:nvSpPr>
          <p:cNvPr id="8" name="Oval 7"/>
          <p:cNvSpPr/>
          <p:nvPr/>
        </p:nvSpPr>
        <p:spPr>
          <a:xfrm>
            <a:off x="1066800" y="2057400"/>
            <a:ext cx="1219200" cy="1219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Rectangle 5"/>
          <p:cNvSpPr/>
          <p:nvPr/>
        </p:nvSpPr>
        <p:spPr>
          <a:xfrm>
            <a:off x="5486400" y="1600200"/>
            <a:ext cx="2743200" cy="1828800"/>
          </a:xfrm>
          <a:prstGeom prst="rect">
            <a:avLst/>
          </a:prstGeom>
          <a:solidFill>
            <a:schemeClr val="tx2">
              <a:lumMod val="50000"/>
            </a:schemeClr>
          </a:solidFill>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smtClean="0">
                <a:solidFill>
                  <a:srgbClr val="FFFFFF"/>
                </a:solidFill>
              </a:rPr>
              <a:t>Loaded</a:t>
            </a:r>
            <a:endParaRPr lang="en-US" dirty="0">
              <a:solidFill>
                <a:srgbClr val="FFFFFF"/>
              </a:solidFill>
            </a:endParaRPr>
          </a:p>
        </p:txBody>
      </p:sp>
      <p:sp>
        <p:nvSpPr>
          <p:cNvPr id="9" name="Oval 8"/>
          <p:cNvSpPr/>
          <p:nvPr/>
        </p:nvSpPr>
        <p:spPr>
          <a:xfrm>
            <a:off x="6400800" y="2057400"/>
            <a:ext cx="12192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a:off x="3200400" y="4343400"/>
            <a:ext cx="2743200" cy="1828800"/>
          </a:xfrm>
          <a:prstGeom prst="rect">
            <a:avLst/>
          </a:prstGeom>
          <a:solidFill>
            <a:schemeClr val="tx2">
              <a:lumMod val="50000"/>
            </a:schemeClr>
          </a:solidFill>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smtClean="0">
                <a:solidFill>
                  <a:srgbClr val="FFFFFF"/>
                </a:solidFill>
              </a:rPr>
              <a:t>To-load</a:t>
            </a:r>
          </a:p>
          <a:p>
            <a:pPr algn="ctr"/>
            <a:r>
              <a:rPr lang="en-US" dirty="0" smtClean="0">
                <a:solidFill>
                  <a:srgbClr val="FFFFFF"/>
                </a:solidFill>
              </a:rPr>
              <a:t>[</a:t>
            </a:r>
            <a:r>
              <a:rPr lang="en-US" dirty="0" err="1" smtClean="0">
                <a:solidFill>
                  <a:srgbClr val="FFFFFF"/>
                </a:solidFill>
              </a:rPr>
              <a:t>a,b</a:t>
            </a:r>
            <a:r>
              <a:rPr lang="en-US" dirty="0" smtClean="0">
                <a:solidFill>
                  <a:srgbClr val="FFFFFF"/>
                </a:solidFill>
              </a:rPr>
              <a:t>]</a:t>
            </a:r>
            <a:endParaRPr lang="en-US" dirty="0">
              <a:solidFill>
                <a:srgbClr val="FFFFFF"/>
              </a:solidFill>
            </a:endParaRPr>
          </a:p>
        </p:txBody>
      </p:sp>
      <p:sp>
        <p:nvSpPr>
          <p:cNvPr id="10" name="Oval 9"/>
          <p:cNvSpPr/>
          <p:nvPr/>
        </p:nvSpPr>
        <p:spPr>
          <a:xfrm>
            <a:off x="3352800" y="4800600"/>
            <a:ext cx="1219200" cy="1219200"/>
          </a:xfrm>
          <a:prstGeom prst="ellipse">
            <a:avLst/>
          </a:prstGeom>
          <a:gradFill flip="none" rotWithShape="1">
            <a:lin ang="27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Oval 10"/>
          <p:cNvSpPr/>
          <p:nvPr/>
        </p:nvSpPr>
        <p:spPr>
          <a:xfrm>
            <a:off x="3962400" y="4800600"/>
            <a:ext cx="1219200" cy="1219200"/>
          </a:xfrm>
          <a:prstGeom prst="ellipse">
            <a:avLst/>
          </a:prstGeom>
          <a:solidFill>
            <a:schemeClr val="tx2">
              <a:lumMod val="50000"/>
            </a:schemeClr>
          </a:solidFill>
          <a:ln>
            <a:solidFill>
              <a:schemeClr val="tx2">
                <a:lumMod val="20000"/>
                <a:lumOff val="80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3" name="Straight Arrow Connector 12"/>
          <p:cNvCxnSpPr>
            <a:stCxn id="5" idx="2"/>
          </p:cNvCxnSpPr>
          <p:nvPr/>
        </p:nvCxnSpPr>
        <p:spPr>
          <a:xfrm rot="16200000" flipH="1">
            <a:off x="2590800" y="3124200"/>
            <a:ext cx="914400" cy="1524000"/>
          </a:xfrm>
          <a:prstGeom prst="straightConnector1">
            <a:avLst/>
          </a:prstGeom>
          <a:ln w="25400">
            <a:solidFill>
              <a:schemeClr val="accent2"/>
            </a:solidFill>
            <a:tailEnd type="arrow"/>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a:stCxn id="6" idx="2"/>
          </p:cNvCxnSpPr>
          <p:nvPr/>
        </p:nvCxnSpPr>
        <p:spPr>
          <a:xfrm rot="5400000">
            <a:off x="5600700" y="3086100"/>
            <a:ext cx="914400" cy="1600200"/>
          </a:xfrm>
          <a:prstGeom prst="straightConnector1">
            <a:avLst/>
          </a:prstGeom>
          <a:ln w="25400">
            <a:solidFill>
              <a:schemeClr val="accent2"/>
            </a:solidFill>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I/O Scheduler</a:t>
            </a:r>
            <a:endParaRPr lang="en-US" dirty="0"/>
          </a:p>
        </p:txBody>
      </p:sp>
      <p:sp>
        <p:nvSpPr>
          <p:cNvPr id="3" name="Content Placeholder 2"/>
          <p:cNvSpPr>
            <a:spLocks noGrp="1"/>
          </p:cNvSpPr>
          <p:nvPr>
            <p:ph idx="1"/>
          </p:nvPr>
        </p:nvSpPr>
        <p:spPr/>
        <p:txBody>
          <a:bodyPr/>
          <a:lstStyle/>
          <a:p>
            <a:r>
              <a:rPr lang="en-US" dirty="0" smtClean="0"/>
              <a:t>Desired resources</a:t>
            </a:r>
          </a:p>
          <a:p>
            <a:pPr lvl="1"/>
            <a:r>
              <a:rPr lang="en-US" dirty="0" smtClean="0"/>
              <a:t>{A, B, C}</a:t>
            </a:r>
          </a:p>
          <a:p>
            <a:r>
              <a:rPr lang="en-US" dirty="0" smtClean="0"/>
              <a:t>Loaded resources</a:t>
            </a:r>
          </a:p>
          <a:p>
            <a:pPr lvl="1"/>
            <a:r>
              <a:rPr lang="en-US" dirty="0" smtClean="0"/>
              <a:t>{C, D, E}</a:t>
            </a:r>
          </a:p>
          <a:p>
            <a:r>
              <a:rPr lang="en-US" dirty="0" smtClean="0"/>
              <a:t>To-load resources</a:t>
            </a:r>
          </a:p>
          <a:p>
            <a:pPr lvl="1"/>
            <a:r>
              <a:rPr lang="en-US" dirty="0" smtClean="0"/>
              <a:t>{A, B}</a:t>
            </a:r>
          </a:p>
          <a:p>
            <a:pPr lvl="1"/>
            <a:r>
              <a:rPr lang="en-US" dirty="0" smtClean="0"/>
              <a:t>Desired - Loaded</a:t>
            </a:r>
            <a:endParaRPr lang="en-US" dirty="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I/O scheduler [fix]</a:t>
            </a:r>
            <a:endParaRPr lang="en-US" dirty="0"/>
          </a:p>
        </p:txBody>
      </p:sp>
      <p:sp>
        <p:nvSpPr>
          <p:cNvPr id="14" name="Rounded Rectangle 13"/>
          <p:cNvSpPr/>
          <p:nvPr/>
        </p:nvSpPr>
        <p:spPr>
          <a:xfrm>
            <a:off x="3352800" y="1981200"/>
            <a:ext cx="2438400" cy="3962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chorCtr="0">
            <a:noAutofit/>
          </a:bodyPr>
          <a:lstStyle/>
          <a:p>
            <a:pPr algn="ctr"/>
            <a:r>
              <a:rPr lang="en-US" sz="2800" b="1" dirty="0" smtClean="0"/>
              <a:t>Scheduler</a:t>
            </a:r>
            <a:endParaRPr lang="en-US" sz="2800" b="1" dirty="0"/>
          </a:p>
        </p:txBody>
      </p:sp>
      <p:sp>
        <p:nvSpPr>
          <p:cNvPr id="19" name="Rectangle 18"/>
          <p:cNvSpPr/>
          <p:nvPr/>
        </p:nvSpPr>
        <p:spPr>
          <a:xfrm>
            <a:off x="6629400" y="3429000"/>
            <a:ext cx="16002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I/O Request</a:t>
            </a:r>
            <a:endParaRPr lang="en-US" sz="2800" b="1" dirty="0"/>
          </a:p>
        </p:txBody>
      </p:sp>
      <p:sp>
        <p:nvSpPr>
          <p:cNvPr id="20" name="Right Arrow 19"/>
          <p:cNvSpPr/>
          <p:nvPr/>
        </p:nvSpPr>
        <p:spPr>
          <a:xfrm>
            <a:off x="2590800" y="3810000"/>
            <a:ext cx="6858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b="1"/>
          </a:p>
        </p:txBody>
      </p:sp>
      <p:sp>
        <p:nvSpPr>
          <p:cNvPr id="21" name="Right Arrow 20"/>
          <p:cNvSpPr/>
          <p:nvPr/>
        </p:nvSpPr>
        <p:spPr>
          <a:xfrm>
            <a:off x="5867400" y="3810000"/>
            <a:ext cx="6858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b="1"/>
          </a:p>
        </p:txBody>
      </p:sp>
      <p:sp>
        <p:nvSpPr>
          <p:cNvPr id="4" name="Rectangle 3"/>
          <p:cNvSpPr/>
          <p:nvPr/>
        </p:nvSpPr>
        <p:spPr>
          <a:xfrm>
            <a:off x="609600" y="3352800"/>
            <a:ext cx="1943100" cy="1295400"/>
          </a:xfrm>
          <a:prstGeom prst="rect">
            <a:avLst/>
          </a:prstGeom>
          <a:solidFill>
            <a:schemeClr val="tx2">
              <a:lumMod val="50000"/>
            </a:schemeClr>
          </a:solidFill>
        </p:spPr>
        <p:style>
          <a:lnRef idx="1">
            <a:schemeClr val="dk1"/>
          </a:lnRef>
          <a:fillRef idx="2">
            <a:schemeClr val="dk1"/>
          </a:fillRef>
          <a:effectRef idx="1">
            <a:schemeClr val="dk1"/>
          </a:effectRef>
          <a:fontRef idx="minor">
            <a:schemeClr val="dk1"/>
          </a:fontRef>
        </p:style>
        <p:txBody>
          <a:bodyPr rtlCol="0" anchor="t" anchorCtr="0"/>
          <a:lstStyle/>
          <a:p>
            <a:pPr algn="ctr"/>
            <a:r>
              <a:rPr lang="en-US" sz="2800" dirty="0" smtClean="0">
                <a:solidFill>
                  <a:srgbClr val="FFFFFF"/>
                </a:solidFill>
              </a:rPr>
              <a:t>Desired</a:t>
            </a:r>
          </a:p>
          <a:p>
            <a:pPr algn="ctr"/>
            <a:r>
              <a:rPr lang="en-US" sz="2800" dirty="0" smtClean="0">
                <a:solidFill>
                  <a:srgbClr val="FFFFFF"/>
                </a:solidFill>
              </a:rPr>
              <a:t>{…}</a:t>
            </a:r>
            <a:endParaRPr lang="en-US" sz="2800" dirty="0">
              <a:solidFill>
                <a:srgbClr val="FFFFFF"/>
              </a:solidFill>
            </a:endParaRPr>
          </a:p>
        </p:txBody>
      </p:sp>
      <p:sp>
        <p:nvSpPr>
          <p:cNvPr id="7" name="Rectangle 6"/>
          <p:cNvSpPr/>
          <p:nvPr/>
        </p:nvSpPr>
        <p:spPr>
          <a:xfrm>
            <a:off x="3581400" y="4343400"/>
            <a:ext cx="2057400" cy="1371600"/>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n-US" sz="2800" b="1" dirty="0" smtClean="0"/>
              <a:t>Loaded</a:t>
            </a:r>
          </a:p>
          <a:p>
            <a:pPr algn="ctr"/>
            <a:r>
              <a:rPr lang="en-US" sz="2800" b="1" dirty="0" smtClean="0"/>
              <a:t>{…}</a:t>
            </a:r>
            <a:endParaRPr lang="en-US" sz="2800" b="1" dirty="0"/>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Optional</a:t>
            </a:r>
            <a:r>
              <a:rPr lang="en-US" baseline="0" dirty="0" smtClean="0"/>
              <a:t> I/O priority [fix]</a:t>
            </a:r>
            <a:endParaRPr lang="en-US" dirty="0"/>
          </a:p>
        </p:txBody>
      </p:sp>
      <p:sp>
        <p:nvSpPr>
          <p:cNvPr id="4" name="Rounded Rectangle 3"/>
          <p:cNvSpPr/>
          <p:nvPr/>
        </p:nvSpPr>
        <p:spPr>
          <a:xfrm>
            <a:off x="3352800" y="1981200"/>
            <a:ext cx="2438400" cy="3962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chorCtr="0">
            <a:noAutofit/>
          </a:bodyPr>
          <a:lstStyle/>
          <a:p>
            <a:pPr algn="ctr"/>
            <a:r>
              <a:rPr lang="en-US" sz="2800" b="1" dirty="0" smtClean="0"/>
              <a:t>Scheduler</a:t>
            </a:r>
            <a:endParaRPr lang="en-US" sz="2800" b="1" dirty="0"/>
          </a:p>
        </p:txBody>
      </p:sp>
      <p:sp>
        <p:nvSpPr>
          <p:cNvPr id="5" name="Rectangle 4"/>
          <p:cNvSpPr/>
          <p:nvPr/>
        </p:nvSpPr>
        <p:spPr>
          <a:xfrm>
            <a:off x="6629400" y="3429000"/>
            <a:ext cx="16002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I/O Request</a:t>
            </a:r>
            <a:endParaRPr lang="en-US" sz="2800" b="1" dirty="0"/>
          </a:p>
        </p:txBody>
      </p:sp>
      <p:sp>
        <p:nvSpPr>
          <p:cNvPr id="6" name="Right Arrow 5"/>
          <p:cNvSpPr/>
          <p:nvPr/>
        </p:nvSpPr>
        <p:spPr>
          <a:xfrm>
            <a:off x="2590800" y="3810000"/>
            <a:ext cx="6858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a:p>
        </p:txBody>
      </p:sp>
      <p:sp>
        <p:nvSpPr>
          <p:cNvPr id="7" name="Right Arrow 6"/>
          <p:cNvSpPr/>
          <p:nvPr/>
        </p:nvSpPr>
        <p:spPr>
          <a:xfrm>
            <a:off x="5867400" y="3810000"/>
            <a:ext cx="6858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b="1"/>
          </a:p>
        </p:txBody>
      </p:sp>
      <p:sp>
        <p:nvSpPr>
          <p:cNvPr id="9" name="Rectangle 8"/>
          <p:cNvSpPr/>
          <p:nvPr/>
        </p:nvSpPr>
        <p:spPr>
          <a:xfrm>
            <a:off x="609600" y="3352800"/>
            <a:ext cx="1943100" cy="1295400"/>
          </a:xfrm>
          <a:prstGeom prst="rect">
            <a:avLst/>
          </a:prstGeom>
          <a:solidFill>
            <a:schemeClr val="tx2">
              <a:lumMod val="50000"/>
            </a:schemeClr>
          </a:solidFill>
        </p:spPr>
        <p:style>
          <a:lnRef idx="1">
            <a:schemeClr val="dk1"/>
          </a:lnRef>
          <a:fillRef idx="2">
            <a:schemeClr val="dk1"/>
          </a:fillRef>
          <a:effectRef idx="1">
            <a:schemeClr val="dk1"/>
          </a:effectRef>
          <a:fontRef idx="minor">
            <a:schemeClr val="dk1"/>
          </a:fontRef>
        </p:style>
        <p:txBody>
          <a:bodyPr rtlCol="0" anchor="t" anchorCtr="0"/>
          <a:lstStyle/>
          <a:p>
            <a:pPr algn="ctr"/>
            <a:r>
              <a:rPr lang="en-US" sz="2800" dirty="0" smtClean="0">
                <a:solidFill>
                  <a:srgbClr val="FFFFFF"/>
                </a:solidFill>
              </a:rPr>
              <a:t>Desired</a:t>
            </a:r>
            <a:r>
              <a:rPr lang="en-US" sz="2800" dirty="0" smtClean="0"/>
              <a:t> </a:t>
            </a:r>
            <a:r>
              <a:rPr lang="en-US" sz="2800" b="1" dirty="0" smtClean="0">
                <a:solidFill>
                  <a:srgbClr val="FF0000"/>
                </a:solidFill>
              </a:rPr>
              <a:t>Soon</a:t>
            </a:r>
          </a:p>
          <a:p>
            <a:pPr algn="ctr"/>
            <a:r>
              <a:rPr lang="en-US" sz="2800" b="1" dirty="0" smtClean="0">
                <a:solidFill>
                  <a:srgbClr val="FFFFFF"/>
                </a:solidFill>
              </a:rPr>
              <a:t>{…}</a:t>
            </a:r>
            <a:endParaRPr lang="en-US" sz="2800" b="1" dirty="0">
              <a:solidFill>
                <a:srgbClr val="FF0000"/>
              </a:solidFill>
            </a:endParaRPr>
          </a:p>
        </p:txBody>
      </p:sp>
      <p:sp>
        <p:nvSpPr>
          <p:cNvPr id="12" name="Rectangle 11"/>
          <p:cNvSpPr/>
          <p:nvPr/>
        </p:nvSpPr>
        <p:spPr>
          <a:xfrm>
            <a:off x="3581400" y="4343400"/>
            <a:ext cx="2057400" cy="1371600"/>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n-US" sz="2800" b="1" dirty="0" smtClean="0"/>
              <a:t>Loaded</a:t>
            </a:r>
          </a:p>
          <a:p>
            <a:pPr algn="ctr"/>
            <a:r>
              <a:rPr lang="en-US" sz="2800" b="1" dirty="0" smtClean="0"/>
              <a:t>{…}</a:t>
            </a:r>
            <a:endParaRPr lang="en-US" sz="2800" b="1" dirty="0"/>
          </a:p>
        </p:txBody>
      </p:sp>
      <p:sp>
        <p:nvSpPr>
          <p:cNvPr id="15" name="Rectangle 14"/>
          <p:cNvSpPr/>
          <p:nvPr/>
        </p:nvSpPr>
        <p:spPr>
          <a:xfrm>
            <a:off x="609600" y="4800600"/>
            <a:ext cx="1943100" cy="1295400"/>
          </a:xfrm>
          <a:prstGeom prst="rect">
            <a:avLst/>
          </a:prstGeom>
          <a:solidFill>
            <a:schemeClr val="tx2">
              <a:lumMod val="50000"/>
            </a:schemeClr>
          </a:solidFill>
        </p:spPr>
        <p:style>
          <a:lnRef idx="1">
            <a:schemeClr val="dk1"/>
          </a:lnRef>
          <a:fillRef idx="2">
            <a:schemeClr val="dk1"/>
          </a:fillRef>
          <a:effectRef idx="1">
            <a:schemeClr val="dk1"/>
          </a:effectRef>
          <a:fontRef idx="minor">
            <a:schemeClr val="dk1"/>
          </a:fontRef>
        </p:style>
        <p:txBody>
          <a:bodyPr rtlCol="0" anchor="t" anchorCtr="0"/>
          <a:lstStyle/>
          <a:p>
            <a:pPr algn="ctr"/>
            <a:r>
              <a:rPr lang="en-US" sz="2800" dirty="0" smtClean="0">
                <a:solidFill>
                  <a:srgbClr val="FFFFFF"/>
                </a:solidFill>
              </a:rPr>
              <a:t>Desired</a:t>
            </a:r>
            <a:r>
              <a:rPr lang="en-US" sz="2800" dirty="0" smtClean="0"/>
              <a:t> </a:t>
            </a:r>
            <a:r>
              <a:rPr lang="en-US" sz="2800" b="1" dirty="0" smtClean="0">
                <a:solidFill>
                  <a:srgbClr val="FF0000"/>
                </a:solidFill>
              </a:rPr>
              <a:t>Later</a:t>
            </a:r>
          </a:p>
          <a:p>
            <a:pPr algn="ctr"/>
            <a:r>
              <a:rPr lang="en-US" sz="2800" b="1" dirty="0" smtClean="0">
                <a:solidFill>
                  <a:srgbClr val="FFFFFF"/>
                </a:solidFill>
              </a:rPr>
              <a:t>{…}</a:t>
            </a:r>
            <a:endParaRPr lang="en-US" sz="2800" b="1" dirty="0">
              <a:solidFill>
                <a:srgbClr val="FF0000"/>
              </a:solidFill>
            </a:endParaRPr>
          </a:p>
        </p:txBody>
      </p:sp>
      <p:sp>
        <p:nvSpPr>
          <p:cNvPr id="18" name="Rectangle 17"/>
          <p:cNvSpPr/>
          <p:nvPr/>
        </p:nvSpPr>
        <p:spPr>
          <a:xfrm>
            <a:off x="609600" y="1905000"/>
            <a:ext cx="1943100" cy="1295400"/>
          </a:xfrm>
          <a:prstGeom prst="rect">
            <a:avLst/>
          </a:prstGeom>
          <a:solidFill>
            <a:schemeClr val="tx2">
              <a:lumMod val="50000"/>
            </a:schemeClr>
          </a:solidFill>
        </p:spPr>
        <p:style>
          <a:lnRef idx="1">
            <a:schemeClr val="dk1"/>
          </a:lnRef>
          <a:fillRef idx="2">
            <a:schemeClr val="dk1"/>
          </a:fillRef>
          <a:effectRef idx="1">
            <a:schemeClr val="dk1"/>
          </a:effectRef>
          <a:fontRef idx="minor">
            <a:schemeClr val="dk1"/>
          </a:fontRef>
        </p:style>
        <p:txBody>
          <a:bodyPr rtlCol="0" anchor="t" anchorCtr="0"/>
          <a:lstStyle/>
          <a:p>
            <a:pPr algn="ctr"/>
            <a:r>
              <a:rPr lang="en-US" sz="2800" dirty="0" smtClean="0">
                <a:solidFill>
                  <a:srgbClr val="FFFFFF"/>
                </a:solidFill>
              </a:rPr>
              <a:t>Desired</a:t>
            </a:r>
            <a:r>
              <a:rPr lang="en-US" sz="2800" dirty="0" smtClean="0"/>
              <a:t> </a:t>
            </a:r>
            <a:r>
              <a:rPr lang="en-US" sz="2800" b="1" dirty="0" smtClean="0">
                <a:solidFill>
                  <a:srgbClr val="FF0000"/>
                </a:solidFill>
              </a:rPr>
              <a:t>Now</a:t>
            </a:r>
          </a:p>
          <a:p>
            <a:pPr algn="ctr"/>
            <a:r>
              <a:rPr lang="en-US" sz="2800" b="1" dirty="0" smtClean="0">
                <a:solidFill>
                  <a:srgbClr val="FFFFFF"/>
                </a:solidFill>
              </a:rPr>
              <a:t>{…}</a:t>
            </a:r>
            <a:endParaRPr lang="en-US" sz="2800" b="1" dirty="0">
              <a:solidFill>
                <a:srgbClr val="FFFFFF"/>
              </a:solidFill>
            </a:endParaRPr>
          </a:p>
        </p:txBody>
      </p:sp>
      <p:sp>
        <p:nvSpPr>
          <p:cNvPr id="20" name="Right Arrow 19"/>
          <p:cNvSpPr/>
          <p:nvPr/>
        </p:nvSpPr>
        <p:spPr>
          <a:xfrm>
            <a:off x="2590800" y="2362200"/>
            <a:ext cx="6858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a:p>
        </p:txBody>
      </p:sp>
      <p:sp>
        <p:nvSpPr>
          <p:cNvPr id="21" name="Right Arrow 20"/>
          <p:cNvSpPr/>
          <p:nvPr/>
        </p:nvSpPr>
        <p:spPr>
          <a:xfrm>
            <a:off x="2590800" y="5257800"/>
            <a:ext cx="6858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I/O optimizations</a:t>
            </a:r>
            <a:endParaRPr lang="en-US" dirty="0"/>
          </a:p>
        </p:txBody>
      </p:sp>
      <p:sp>
        <p:nvSpPr>
          <p:cNvPr id="3" name="Content Placeholder 2"/>
          <p:cNvSpPr>
            <a:spLocks noGrp="1"/>
          </p:cNvSpPr>
          <p:nvPr>
            <p:ph idx="1"/>
          </p:nvPr>
        </p:nvSpPr>
        <p:spPr/>
        <p:txBody>
          <a:bodyPr/>
          <a:lstStyle/>
          <a:p>
            <a:r>
              <a:rPr lang="en-US" dirty="0" smtClean="0"/>
              <a:t>Bounded set == bit vector</a:t>
            </a:r>
          </a:p>
          <a:p>
            <a:r>
              <a:rPr lang="en-US" dirty="0" smtClean="0"/>
              <a:t>Bit vector ordered by optimal load order</a:t>
            </a:r>
          </a:p>
          <a:p>
            <a:r>
              <a:rPr lang="en-US" dirty="0" smtClean="0"/>
              <a:t>Minimum seeks!</a:t>
            </a:r>
            <a:endParaRPr lang="en-US" dirty="0"/>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 RTM!</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040_voi:</a:t>
            </a:r>
            <a:r>
              <a:rPr lang="en-US" baseline="0" dirty="0" smtClean="0"/>
              <a:t> The Storm</a:t>
            </a:r>
            <a:endParaRPr lang="en-US" dirty="0"/>
          </a:p>
        </p:txBody>
      </p:sp>
      <p:sp>
        <p:nvSpPr>
          <p:cNvPr id="3" name="Content Placeholder 2"/>
          <p:cNvSpPr>
            <a:spLocks noGrp="1"/>
          </p:cNvSpPr>
          <p:nvPr>
            <p:ph idx="1"/>
          </p:nvPr>
        </p:nvSpPr>
        <p:spPr/>
        <p:txBody>
          <a:bodyPr/>
          <a:lstStyle/>
          <a:p>
            <a:r>
              <a:rPr lang="en-US" dirty="0" smtClean="0"/>
              <a:t>334.8 MB of memory</a:t>
            </a:r>
          </a:p>
          <a:p>
            <a:pPr lvl="1"/>
            <a:r>
              <a:rPr lang="en-US" dirty="0" smtClean="0"/>
              <a:t>[Higher than that for shipping, but necessary to run test builds. DAMN YOU FIXED MEMORY SIZE!]</a:t>
            </a:r>
          </a:p>
          <a:p>
            <a:endParaRPr lang="en-US" dirty="0"/>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Total game size</a:t>
            </a:r>
            <a:endParaRPr lang="en-US" dirty="0"/>
          </a:p>
        </p:txBody>
      </p:sp>
      <p:sp>
        <p:nvSpPr>
          <p:cNvPr id="3" name="Content Placeholder 2"/>
          <p:cNvSpPr>
            <a:spLocks noGrp="1"/>
          </p:cNvSpPr>
          <p:nvPr>
            <p:ph idx="1"/>
          </p:nvPr>
        </p:nvSpPr>
        <p:spPr/>
        <p:txBody>
          <a:bodyPr/>
          <a:lstStyle/>
          <a:p>
            <a:r>
              <a:rPr lang="en-US" dirty="0" smtClean="0"/>
              <a:t>Total: 15.06 GB</a:t>
            </a:r>
          </a:p>
          <a:p>
            <a:pPr lvl="1"/>
            <a:r>
              <a:rPr lang="en-US" dirty="0" smtClean="0"/>
              <a:t>Main menu: 91.25 MB</a:t>
            </a:r>
          </a:p>
          <a:p>
            <a:pPr lvl="1"/>
            <a:r>
              <a:rPr lang="en-US" dirty="0" smtClean="0"/>
              <a:t>Multiplayer: 4.27 GB</a:t>
            </a:r>
          </a:p>
          <a:p>
            <a:pPr lvl="1"/>
            <a:r>
              <a:rPr lang="en-US" dirty="0" smtClean="0"/>
              <a:t>Campaign: 10.70 GB</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Shared resource files</a:t>
            </a:r>
            <a:endParaRPr lang="en-US" dirty="0"/>
          </a:p>
        </p:txBody>
      </p:sp>
      <p:sp>
        <p:nvSpPr>
          <p:cNvPr id="3" name="Content Placeholder 2"/>
          <p:cNvSpPr>
            <a:spLocks noGrp="1"/>
          </p:cNvSpPr>
          <p:nvPr>
            <p:ph idx="1"/>
          </p:nvPr>
        </p:nvSpPr>
        <p:spPr/>
        <p:txBody>
          <a:bodyPr/>
          <a:lstStyle/>
          <a:p>
            <a:r>
              <a:rPr lang="en-US" dirty="0" smtClean="0"/>
              <a:t>Commonly used resources in global files</a:t>
            </a:r>
          </a:p>
          <a:p>
            <a:pPr lvl="1"/>
            <a:r>
              <a:rPr lang="en-US" dirty="0" smtClean="0"/>
              <a:t>Multiplayer &amp; Campaign</a:t>
            </a:r>
          </a:p>
          <a:p>
            <a:pPr lvl="1"/>
            <a:r>
              <a:rPr lang="en-US" dirty="0" smtClean="0"/>
              <a:t>Campaign only</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Total game size, shared maps</a:t>
            </a:r>
            <a:endParaRPr lang="en-US" dirty="0"/>
          </a:p>
        </p:txBody>
      </p:sp>
      <p:sp>
        <p:nvSpPr>
          <p:cNvPr id="3" name="Content Placeholder 2"/>
          <p:cNvSpPr>
            <a:spLocks noGrp="1"/>
          </p:cNvSpPr>
          <p:nvPr>
            <p:ph idx="1"/>
          </p:nvPr>
        </p:nvSpPr>
        <p:spPr/>
        <p:txBody>
          <a:bodyPr/>
          <a:lstStyle/>
          <a:p>
            <a:r>
              <a:rPr lang="en-US" dirty="0" smtClean="0"/>
              <a:t>Total: 7.07 GB</a:t>
            </a:r>
          </a:p>
          <a:p>
            <a:pPr lvl="1"/>
            <a:r>
              <a:rPr lang="en-US" dirty="0" smtClean="0"/>
              <a:t>Main menu: 82.0 MB</a:t>
            </a:r>
          </a:p>
          <a:p>
            <a:pPr lvl="1"/>
            <a:r>
              <a:rPr lang="en-US" dirty="0" smtClean="0"/>
              <a:t>Shared: 927 MB</a:t>
            </a:r>
          </a:p>
          <a:p>
            <a:pPr lvl="1"/>
            <a:r>
              <a:rPr lang="en-US" dirty="0" smtClean="0"/>
              <a:t>Multiplayer: 1.67 GB</a:t>
            </a:r>
          </a:p>
          <a:p>
            <a:pPr lvl="1"/>
            <a:r>
              <a:rPr lang="en-US" dirty="0" smtClean="0"/>
              <a:t>Campaign: 5.37 GB</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Full game optimization:</a:t>
            </a:r>
            <a:br>
              <a:rPr lang="en-US" dirty="0" smtClean="0"/>
            </a:br>
            <a:r>
              <a:rPr lang="en-US" dirty="0" err="1" smtClean="0"/>
              <a:t>Frankenbuild</a:t>
            </a:r>
            <a:endParaRPr lang="en-US" dirty="0"/>
          </a:p>
        </p:txBody>
      </p:sp>
      <p:sp>
        <p:nvSpPr>
          <p:cNvPr id="4" name="Text Placeholder 3"/>
          <p:cNvSpPr>
            <a:spLocks noGrp="1"/>
          </p:cNvSpPr>
          <p:nvPr>
            <p:ph type="body" idx="1"/>
          </p:nvPr>
        </p:nvSpPr>
        <p:spPr/>
        <p:txBody>
          <a:bodyPr/>
          <a:lstStyle/>
          <a:p>
            <a:r>
              <a:rPr lang="en-US" dirty="0" smtClean="0"/>
              <a:t>Super Ninja Art!</a:t>
            </a:r>
            <a:endParaRPr lang="en-US" dirty="0"/>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map layout</a:t>
            </a:r>
            <a:endParaRPr lang="en-US" dirty="0"/>
          </a:p>
        </p:txBody>
      </p:sp>
      <p:sp>
        <p:nvSpPr>
          <p:cNvPr id="3" name="Content Placeholder 2"/>
          <p:cNvSpPr>
            <a:spLocks noGrp="1"/>
          </p:cNvSpPr>
          <p:nvPr>
            <p:ph idx="1"/>
          </p:nvPr>
        </p:nvSpPr>
        <p:spPr/>
        <p:txBody>
          <a:bodyPr/>
          <a:lstStyle/>
          <a:p>
            <a:r>
              <a:rPr lang="en-US" dirty="0" smtClean="0"/>
              <a:t>Determine resource “usage”</a:t>
            </a:r>
          </a:p>
          <a:p>
            <a:pPr lvl="1"/>
            <a:r>
              <a:rPr lang="en-US" dirty="0" smtClean="0"/>
              <a:t>“Usage” == all zone sets is</a:t>
            </a:r>
            <a:r>
              <a:rPr lang="en-US" baseline="0" dirty="0" smtClean="0"/>
              <a:t> it used in</a:t>
            </a:r>
            <a:endParaRPr lang="en-US" dirty="0" smtClean="0"/>
          </a:p>
          <a:p>
            <a:r>
              <a:rPr lang="en-US" dirty="0" smtClean="0"/>
              <a:t>Package resources with identical “usage”</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single map layout</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shared map layout</a:t>
            </a:r>
            <a:endParaRPr lang="en-US" dirty="0"/>
          </a:p>
        </p:txBody>
      </p:sp>
      <p:sp>
        <p:nvSpPr>
          <p:cNvPr id="3" name="Content Placeholder 2"/>
          <p:cNvSpPr>
            <a:spLocks noGrp="1"/>
          </p:cNvSpPr>
          <p:nvPr>
            <p:ph idx="1"/>
          </p:nvPr>
        </p:nvSpPr>
        <p:spPr/>
        <p:txBody>
          <a:bodyPr/>
          <a:lstStyle/>
          <a:p>
            <a:r>
              <a:rPr lang="en-US" dirty="0" smtClean="0"/>
              <a:t>Determine </a:t>
            </a:r>
            <a:r>
              <a:rPr lang="en-US" b="1" dirty="0" smtClean="0">
                <a:solidFill>
                  <a:srgbClr val="FF0000"/>
                </a:solidFill>
              </a:rPr>
              <a:t>shared</a:t>
            </a:r>
            <a:r>
              <a:rPr lang="en-US" dirty="0" smtClean="0"/>
              <a:t> resource “</a:t>
            </a:r>
            <a:r>
              <a:rPr lang="en-US" b="1" dirty="0" smtClean="0">
                <a:solidFill>
                  <a:srgbClr val="FF0000"/>
                </a:solidFill>
              </a:rPr>
              <a:t>global</a:t>
            </a:r>
            <a:r>
              <a:rPr lang="en-US" dirty="0" smtClean="0"/>
              <a:t> usage”</a:t>
            </a:r>
          </a:p>
          <a:p>
            <a:pPr lvl="1"/>
            <a:r>
              <a:rPr lang="en-US" dirty="0" smtClean="0"/>
              <a:t>“</a:t>
            </a:r>
            <a:r>
              <a:rPr lang="en-US" b="1" dirty="0" smtClean="0">
                <a:solidFill>
                  <a:srgbClr val="FF0000"/>
                </a:solidFill>
              </a:rPr>
              <a:t>Global</a:t>
            </a:r>
            <a:r>
              <a:rPr lang="en-US" dirty="0" smtClean="0"/>
              <a:t> usage”  == all </a:t>
            </a:r>
            <a:r>
              <a:rPr lang="en-US" b="1" dirty="0" smtClean="0">
                <a:solidFill>
                  <a:srgbClr val="FF0000"/>
                </a:solidFill>
              </a:rPr>
              <a:t>maps</a:t>
            </a:r>
            <a:r>
              <a:rPr lang="en-US" b="1" dirty="0" smtClean="0"/>
              <a:t> </a:t>
            </a:r>
            <a:r>
              <a:rPr lang="en-US" dirty="0" smtClean="0"/>
              <a:t>and zone sets is it used</a:t>
            </a:r>
          </a:p>
          <a:p>
            <a:r>
              <a:rPr lang="en-US" dirty="0" smtClean="0"/>
              <a:t>Package </a:t>
            </a:r>
            <a:r>
              <a:rPr lang="en-US" b="1" dirty="0" smtClean="0">
                <a:solidFill>
                  <a:srgbClr val="FF0000"/>
                </a:solidFill>
              </a:rPr>
              <a:t>shared</a:t>
            </a:r>
            <a:r>
              <a:rPr lang="en-US" b="1" dirty="0" smtClean="0"/>
              <a:t> </a:t>
            </a:r>
            <a:r>
              <a:rPr lang="en-US" dirty="0" smtClean="0"/>
              <a:t>resources with identical “</a:t>
            </a:r>
            <a:r>
              <a:rPr lang="en-US" b="1" dirty="0" smtClean="0">
                <a:solidFill>
                  <a:srgbClr val="FF0000"/>
                </a:solidFill>
              </a:rPr>
              <a:t>global</a:t>
            </a:r>
            <a:r>
              <a:rPr lang="en-US" dirty="0" smtClean="0"/>
              <a:t> usage”</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shared map</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Relink</a:t>
            </a:r>
            <a:r>
              <a:rPr lang="en-US" dirty="0" smtClean="0"/>
              <a:t> map files</a:t>
            </a:r>
            <a:endParaRPr lang="en-US" dirty="0"/>
          </a:p>
        </p:txBody>
      </p:sp>
      <p:sp>
        <p:nvSpPr>
          <p:cNvPr id="5" name="Content Placeholder 4"/>
          <p:cNvSpPr>
            <a:spLocks noGrp="1"/>
          </p:cNvSpPr>
          <p:nvPr>
            <p:ph idx="1"/>
          </p:nvPr>
        </p:nvSpPr>
        <p:spPr/>
        <p:txBody>
          <a:bodyPr/>
          <a:lstStyle/>
          <a:p>
            <a:r>
              <a:rPr lang="en-US" dirty="0" smtClean="0"/>
              <a:t>Obvious diagram (and </a:t>
            </a:r>
            <a:r>
              <a:rPr lang="en-US" dirty="0" err="1" smtClean="0"/>
              <a:t>SmartArt</a:t>
            </a:r>
            <a:r>
              <a:rPr lang="en-US" dirty="0" smtClean="0"/>
              <a:t> spew)</a:t>
            </a:r>
            <a:endParaRPr lang="en-US" dirty="0"/>
          </a:p>
        </p:txBody>
      </p:sp>
      <p:graphicFrame>
        <p:nvGraphicFramePr>
          <p:cNvPr id="4" name="Diagram 3"/>
          <p:cNvGraphicFramePr/>
          <p:nvPr/>
        </p:nvGraphicFramePr>
        <p:xfrm>
          <a:off x="457200" y="2286000"/>
          <a:ext cx="76962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game size, </a:t>
            </a:r>
            <a:r>
              <a:rPr lang="en-US" dirty="0" err="1" smtClean="0"/>
              <a:t>Frankenbuild</a:t>
            </a:r>
            <a:endParaRPr lang="en-US" dirty="0"/>
          </a:p>
        </p:txBody>
      </p:sp>
      <p:sp>
        <p:nvSpPr>
          <p:cNvPr id="3" name="Content Placeholder 2"/>
          <p:cNvSpPr>
            <a:spLocks noGrp="1"/>
          </p:cNvSpPr>
          <p:nvPr>
            <p:ph idx="1"/>
          </p:nvPr>
        </p:nvSpPr>
        <p:spPr/>
        <p:txBody>
          <a:bodyPr/>
          <a:lstStyle/>
          <a:p>
            <a:r>
              <a:rPr lang="en-US" dirty="0" smtClean="0"/>
              <a:t>Total: 5.36 GB</a:t>
            </a:r>
          </a:p>
          <a:p>
            <a:pPr lvl="1"/>
            <a:r>
              <a:rPr lang="en-US" dirty="0" smtClean="0"/>
              <a:t>Main menu: 52.6 MB</a:t>
            </a:r>
          </a:p>
          <a:p>
            <a:pPr lvl="1"/>
            <a:r>
              <a:rPr lang="en-US" dirty="0" smtClean="0"/>
              <a:t>Shared: 704 MB</a:t>
            </a:r>
          </a:p>
          <a:p>
            <a:pPr lvl="1"/>
            <a:r>
              <a:rPr lang="en-US" dirty="0" smtClean="0"/>
              <a:t>Multiplayer: 1.06 GB</a:t>
            </a:r>
          </a:p>
          <a:p>
            <a:pPr lvl="1"/>
            <a:r>
              <a:rPr lang="en-US" dirty="0" smtClean="0"/>
              <a:t>Campaign: 3.55 GB</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ngie_master">
  <a:themeElements>
    <a:clrScheme name="Bungie_04">
      <a:dk1>
        <a:sysClr val="windowText" lastClr="000000"/>
      </a:dk1>
      <a:lt1>
        <a:srgbClr val="0BCEFF"/>
      </a:lt1>
      <a:dk2>
        <a:srgbClr val="000000"/>
      </a:dk2>
      <a:lt2>
        <a:srgbClr val="0BCEFF"/>
      </a:lt2>
      <a:accent1>
        <a:srgbClr val="0BCEFF"/>
      </a:accent1>
      <a:accent2>
        <a:srgbClr val="0BCEFF"/>
      </a:accent2>
      <a:accent3>
        <a:srgbClr val="FFC000"/>
      </a:accent3>
      <a:accent4>
        <a:srgbClr val="FFC000"/>
      </a:accent4>
      <a:accent5>
        <a:srgbClr val="FF9933"/>
      </a:accent5>
      <a:accent6>
        <a:srgbClr val="FF0000"/>
      </a:accent6>
      <a:hlink>
        <a:srgbClr val="66CCFF"/>
      </a:hlink>
      <a:folHlink>
        <a:srgbClr val="33CCFF"/>
      </a:folHlink>
    </a:clrScheme>
    <a:fontScheme name="Bungie">
      <a:majorFont>
        <a:latin typeface="ConduitMdITC TT"/>
        <a:ea typeface=""/>
        <a:cs typeface=""/>
      </a:majorFont>
      <a:minorFont>
        <a:latin typeface="ConduitITC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23167</TotalTime>
  <Words>4732</Words>
  <Application>Microsoft Office PowerPoint</Application>
  <PresentationFormat>On-screen Show (4:3)</PresentationFormat>
  <Paragraphs>785</Paragraphs>
  <Slides>103</Slides>
  <Notes>103</Notes>
  <HiddenSlides>12</HiddenSlides>
  <MMClips>8</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Bungie_master</vt:lpstr>
      <vt:lpstr>New Dog, Old Tricks: Running Halo 3 Without a Hard Drive</vt:lpstr>
      <vt:lpstr>Loading... Done: How to Think About Content</vt:lpstr>
      <vt:lpstr>Next gen is more</vt:lpstr>
      <vt:lpstr>Next-gen is more I/O bound</vt:lpstr>
      <vt:lpstr>What is Next-gen streaming?</vt:lpstr>
      <vt:lpstr>Overview</vt:lpstr>
      <vt:lpstr>Case study: The Storm</vt:lpstr>
      <vt:lpstr>The Storm statistics YAY.</vt:lpstr>
      <vt:lpstr>040_voi: The Storm</vt:lpstr>
      <vt:lpstr>Part 1: High level I/O Design</vt:lpstr>
      <vt:lpstr>Goals</vt:lpstr>
      <vt:lpstr>Policies</vt:lpstr>
      <vt:lpstr>DVD vs. HDD</vt:lpstr>
      <vt:lpstr>DVD vs. HDD</vt:lpstr>
      <vt:lpstr>DVD vs. HDD</vt:lpstr>
      <vt:lpstr>DVD vs. HDD</vt:lpstr>
      <vt:lpstr>Goals: Maximizing I/O performance</vt:lpstr>
      <vt:lpstr>Classifying content by access</vt:lpstr>
      <vt:lpstr>Classifying resources by access</vt:lpstr>
      <vt:lpstr>Goals: Minimum quality guarantees</vt:lpstr>
      <vt:lpstr>I/O behavior by resource</vt:lpstr>
      <vt:lpstr>Sound...</vt:lpstr>
      <vt:lpstr>Sound...  the big giant screw (again!)</vt:lpstr>
      <vt:lpstr>Sound...  the big giant screw (again!)</vt:lpstr>
      <vt:lpstr>What sound can we stream?</vt:lpstr>
      <vt:lpstr>How can we cull sound?</vt:lpstr>
      <vt:lpstr>Why is dialogue so bad?</vt:lpstr>
      <vt:lpstr>AI dialogue tree branch: Praise</vt:lpstr>
      <vt:lpstr>Full AI dialogue tree</vt:lpstr>
      <vt:lpstr>Full AI dialogue tree size</vt:lpstr>
      <vt:lpstr>Shrinking AI dialogue</vt:lpstr>
      <vt:lpstr>This is for DVD-only!</vt:lpstr>
      <vt:lpstr>So... what?</vt:lpstr>
      <vt:lpstr>Checkpoint... The Storm: DVD Working Set</vt:lpstr>
      <vt:lpstr>Part 2: what to load</vt:lpstr>
      <vt:lpstr>[Mapping resource usage to position]</vt:lpstr>
      <vt:lpstr>[MAP TEMPLATE]</vt:lpstr>
      <vt:lpstr>Mapping resource usage to position</vt:lpstr>
      <vt:lpstr>Mapping resource usage to position</vt:lpstr>
      <vt:lpstr>Mapping resource usage to position</vt:lpstr>
      <vt:lpstr>Multiple bsps = Zone set</vt:lpstr>
      <vt:lpstr>Multiple bsps = Zone set</vt:lpstr>
      <vt:lpstr>Zone set activation volumes</vt:lpstr>
      <vt:lpstr>Checkpoint...  The Storm: DVD Working Set</vt:lpstr>
      <vt:lpstr>[Mapping resource usage more automatically]</vt:lpstr>
      <vt:lpstr>Scarab</vt:lpstr>
      <vt:lpstr>Ghost</vt:lpstr>
      <vt:lpstr>Brute</vt:lpstr>
      <vt:lpstr>Sandbox resources</vt:lpstr>
      <vt:lpstr>Restrict sandbox resources per zone set</vt:lpstr>
      <vt:lpstr>Restrict sandbox resources per zone set</vt:lpstr>
      <vt:lpstr>Checkpoint...  The Storm: Working Set</vt:lpstr>
      <vt:lpstr>Checkpoint...  The Storm: Working Set</vt:lpstr>
      <vt:lpstr>Part 3: LOADing...</vt:lpstr>
      <vt:lpstr>Canonical streaming model</vt:lpstr>
      <vt:lpstr>Canonical streaming conflicts</vt:lpstr>
      <vt:lpstr>Halo 3 streaming model</vt:lpstr>
      <vt:lpstr>Halo 3 streaming model</vt:lpstr>
      <vt:lpstr>Resource access state</vt:lpstr>
      <vt:lpstr>Generic loading process</vt:lpstr>
      <vt:lpstr>Generic using process</vt:lpstr>
      <vt:lpstr>Generic loading process</vt:lpstr>
      <vt:lpstr>Generic using process</vt:lpstr>
      <vt:lpstr>Block for required resources</vt:lpstr>
      <vt:lpstr>Block for required resources</vt:lpstr>
      <vt:lpstr>Required loading process</vt:lpstr>
      <vt:lpstr>Required loading process</vt:lpstr>
      <vt:lpstr>Transitioning between zone sets</vt:lpstr>
      <vt:lpstr>Zone set transitions</vt:lpstr>
      <vt:lpstr>Intro &lt;-&gt; First Encounter</vt:lpstr>
      <vt:lpstr>Intro &lt;-&gt; First Encounter</vt:lpstr>
      <vt:lpstr>Intro &lt;-&gt; First Encounter</vt:lpstr>
      <vt:lpstr>Intro &lt;-&gt; First Encounter</vt:lpstr>
      <vt:lpstr>Intro -&gt; First Encounter</vt:lpstr>
      <vt:lpstr>Checkpoint... The Storm: Available memory</vt:lpstr>
      <vt:lpstr>Generic I/O scheduler</vt:lpstr>
      <vt:lpstr>Pop Quiz!</vt:lpstr>
      <vt:lpstr>Pop Quiz!</vt:lpstr>
      <vt:lpstr>Pop Quiz!</vt:lpstr>
      <vt:lpstr>Generic I/O scheduler</vt:lpstr>
      <vt:lpstr>Optional I/O scheduler</vt:lpstr>
      <vt:lpstr>Optional I/O scheduler [fix]</vt:lpstr>
      <vt:lpstr>Optional I/O scheduler [fix]</vt:lpstr>
      <vt:lpstr>Optional I/O scheduler [fix]</vt:lpstr>
      <vt:lpstr>Optional I/O Scheduler</vt:lpstr>
      <vt:lpstr>Optional I/O scheduler [fix]</vt:lpstr>
      <vt:lpstr>Optional I/O priority [fix]</vt:lpstr>
      <vt:lpstr>Optional I/O optimizations</vt:lpstr>
      <vt:lpstr>Part 4: RTM!</vt:lpstr>
      <vt:lpstr>Total game size</vt:lpstr>
      <vt:lpstr>Shared resource files</vt:lpstr>
      <vt:lpstr>Total game size, shared maps</vt:lpstr>
      <vt:lpstr>Full game optimization: Frankenbuild</vt:lpstr>
      <vt:lpstr>Optimizing map layout</vt:lpstr>
      <vt:lpstr>Optimizing single map layout</vt:lpstr>
      <vt:lpstr>Optimizing shared map layout</vt:lpstr>
      <vt:lpstr>Optimizing shared map</vt:lpstr>
      <vt:lpstr>Relink map files</vt:lpstr>
      <vt:lpstr>Total game size, Frankenbuild</vt:lpstr>
      <vt:lpstr>Don’t throw stuff away! that you need... later</vt:lpstr>
      <vt:lpstr>Halo 3: Optimized for Hard drive</vt:lpstr>
      <vt:lpstr>Target Streaming for Massive Damage</vt:lpstr>
      <vt:lpstr>Slide 103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 Noguchi</dc:creator>
  <cp:lastModifiedBy>Bungie Admin</cp:lastModifiedBy>
  <cp:revision>914</cp:revision>
  <dcterms:created xsi:type="dcterms:W3CDTF">2008-01-22T03:29:40Z</dcterms:created>
  <dcterms:modified xsi:type="dcterms:W3CDTF">2008-02-26T03:42:59Z</dcterms:modified>
</cp:coreProperties>
</file>